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Lst>
  <p:notesMasterIdLst>
    <p:notesMasterId r:id="rId47"/>
  </p:notesMasterIdLst>
  <p:sldIdLst>
    <p:sldId id="351" r:id="rId2"/>
    <p:sldId id="352" r:id="rId3"/>
    <p:sldId id="257" r:id="rId4"/>
    <p:sldId id="258" r:id="rId5"/>
    <p:sldId id="260" r:id="rId6"/>
    <p:sldId id="264" r:id="rId7"/>
    <p:sldId id="265" r:id="rId8"/>
    <p:sldId id="266" r:id="rId9"/>
    <p:sldId id="267" r:id="rId10"/>
    <p:sldId id="276" r:id="rId11"/>
    <p:sldId id="277" r:id="rId12"/>
    <p:sldId id="281" r:id="rId13"/>
    <p:sldId id="344" r:id="rId14"/>
    <p:sldId id="345" r:id="rId15"/>
    <p:sldId id="346" r:id="rId16"/>
    <p:sldId id="289" r:id="rId17"/>
    <p:sldId id="290" r:id="rId18"/>
    <p:sldId id="300" r:id="rId19"/>
    <p:sldId id="301" r:id="rId20"/>
    <p:sldId id="310" r:id="rId21"/>
    <p:sldId id="311" r:id="rId22"/>
    <p:sldId id="312" r:id="rId23"/>
    <p:sldId id="347" r:id="rId24"/>
    <p:sldId id="343" r:id="rId25"/>
    <p:sldId id="349" r:id="rId26"/>
    <p:sldId id="353" r:id="rId27"/>
    <p:sldId id="354" r:id="rId28"/>
    <p:sldId id="355" r:id="rId29"/>
    <p:sldId id="356" r:id="rId30"/>
    <p:sldId id="357" r:id="rId31"/>
    <p:sldId id="358" r:id="rId32"/>
    <p:sldId id="359" r:id="rId33"/>
    <p:sldId id="360" r:id="rId34"/>
    <p:sldId id="361" r:id="rId35"/>
    <p:sldId id="362" r:id="rId36"/>
    <p:sldId id="364" r:id="rId37"/>
    <p:sldId id="365" r:id="rId38"/>
    <p:sldId id="366" r:id="rId39"/>
    <p:sldId id="367" r:id="rId40"/>
    <p:sldId id="368" r:id="rId41"/>
    <p:sldId id="369" r:id="rId42"/>
    <p:sldId id="370" r:id="rId43"/>
    <p:sldId id="371" r:id="rId44"/>
    <p:sldId id="372" r:id="rId45"/>
    <p:sldId id="374" r:id="rId4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404" autoAdjust="0"/>
  </p:normalViewPr>
  <p:slideViewPr>
    <p:cSldViewPr snapToGrid="0">
      <p:cViewPr varScale="1">
        <p:scale>
          <a:sx n="74" d="100"/>
          <a:sy n="74"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BCAE9-5AC9-4756-B582-098528AB17B7}" type="doc">
      <dgm:prSet loTypeId="urn:microsoft.com/office/officeart/2005/8/layout/radial5" loCatId="relationship" qsTypeId="urn:microsoft.com/office/officeart/2005/8/quickstyle/3d1" qsCatId="3D" csTypeId="urn:microsoft.com/office/officeart/2005/8/colors/colorful5" csCatId="colorful" phldr="1"/>
      <dgm:spPr/>
      <dgm:t>
        <a:bodyPr/>
        <a:lstStyle/>
        <a:p>
          <a:pPr rtl="1"/>
          <a:endParaRPr lang="ar-SA"/>
        </a:p>
      </dgm:t>
    </dgm:pt>
    <dgm:pt modelId="{F0C8D820-1B09-4BE1-82F9-47B36862606B}">
      <dgm:prSet phldrT="[نص]"/>
      <dgm:spPr/>
      <dgm:t>
        <a:bodyPr/>
        <a:lstStyle/>
        <a:p>
          <a:pPr rtl="1"/>
          <a:r>
            <a:rPr lang="ar-SA" altLang="ar-SA" b="1" dirty="0" smtClean="0">
              <a:ea typeface="Times New Roman" pitchFamily="18" charset="0"/>
              <a:cs typeface="Hesham Gornata" pitchFamily="2" charset="-78"/>
            </a:rPr>
            <a:t>أهمية دراسة الفرق</a:t>
          </a:r>
          <a:endParaRPr lang="ar-SA" dirty="0"/>
        </a:p>
      </dgm:t>
    </dgm:pt>
    <dgm:pt modelId="{494A2FA5-56DD-4AD2-9808-D7DA6270200F}" type="parTrans" cxnId="{5891076A-E8CD-430F-A6FF-8F1ABF944857}">
      <dgm:prSet/>
      <dgm:spPr/>
      <dgm:t>
        <a:bodyPr/>
        <a:lstStyle/>
        <a:p>
          <a:pPr rtl="1"/>
          <a:endParaRPr lang="ar-SA"/>
        </a:p>
      </dgm:t>
    </dgm:pt>
    <dgm:pt modelId="{94DF27E4-954E-429D-906B-94A00E31D884}" type="sibTrans" cxnId="{5891076A-E8CD-430F-A6FF-8F1ABF944857}">
      <dgm:prSet/>
      <dgm:spPr/>
      <dgm:t>
        <a:bodyPr/>
        <a:lstStyle/>
        <a:p>
          <a:pPr rtl="1"/>
          <a:endParaRPr lang="ar-SA"/>
        </a:p>
      </dgm:t>
    </dgm:pt>
    <dgm:pt modelId="{BE3B57C2-E26F-48E8-9430-C55B1A7F132C}">
      <dgm:prSet phldrT="[نص]"/>
      <dgm:spPr/>
      <dgm:t>
        <a:bodyPr/>
        <a:lstStyle/>
        <a:p>
          <a:pPr rtl="1"/>
          <a:r>
            <a:rPr lang="ar-SA" altLang="ar-SA" b="1" dirty="0" smtClean="0">
              <a:ea typeface="Times New Roman" pitchFamily="18" charset="0"/>
              <a:cs typeface="Al-Mothnna" pitchFamily="2" charset="-78"/>
            </a:rPr>
            <a:t>1-حماية </a:t>
          </a:r>
          <a:endParaRPr lang="ar-SA" dirty="0"/>
        </a:p>
      </dgm:t>
    </dgm:pt>
    <dgm:pt modelId="{6C00B97D-B8B3-4101-B0A9-BDBD05ED37B2}" type="parTrans" cxnId="{A2EF6168-227B-4510-90DD-E7C2F1B645F5}">
      <dgm:prSet/>
      <dgm:spPr/>
      <dgm:t>
        <a:bodyPr/>
        <a:lstStyle/>
        <a:p>
          <a:pPr rtl="1"/>
          <a:endParaRPr lang="ar-SA"/>
        </a:p>
      </dgm:t>
    </dgm:pt>
    <dgm:pt modelId="{3FAB15C0-5971-437E-9CE8-B0DB1AD19E7E}" type="sibTrans" cxnId="{A2EF6168-227B-4510-90DD-E7C2F1B645F5}">
      <dgm:prSet/>
      <dgm:spPr/>
      <dgm:t>
        <a:bodyPr/>
        <a:lstStyle/>
        <a:p>
          <a:pPr rtl="1"/>
          <a:endParaRPr lang="ar-SA"/>
        </a:p>
      </dgm:t>
    </dgm:pt>
    <dgm:pt modelId="{B05F4301-44CE-4213-A010-BD9AB125323E}">
      <dgm:prSet phldrT="[نص]"/>
      <dgm:spPr/>
      <dgm:t>
        <a:bodyPr/>
        <a:lstStyle/>
        <a:p>
          <a:pPr rtl="1"/>
          <a:r>
            <a:rPr lang="ar-SA" altLang="ar-SA" b="1" dirty="0" smtClean="0">
              <a:ea typeface="Times New Roman" pitchFamily="18" charset="0"/>
              <a:cs typeface="Al-Mothnna" pitchFamily="2" charset="-78"/>
            </a:rPr>
            <a:t>4-الحكم الصحيح</a:t>
          </a:r>
          <a:endParaRPr lang="ar-SA" dirty="0"/>
        </a:p>
      </dgm:t>
    </dgm:pt>
    <dgm:pt modelId="{C11A03ED-FF7B-4616-A75C-0982F36F470D}" type="parTrans" cxnId="{18608324-CC2B-4D9D-BC73-2C31031F725F}">
      <dgm:prSet/>
      <dgm:spPr/>
      <dgm:t>
        <a:bodyPr/>
        <a:lstStyle/>
        <a:p>
          <a:pPr rtl="1"/>
          <a:endParaRPr lang="ar-SA"/>
        </a:p>
      </dgm:t>
    </dgm:pt>
    <dgm:pt modelId="{4ABD17D6-8D38-48EF-BEEF-F7754325257F}" type="sibTrans" cxnId="{18608324-CC2B-4D9D-BC73-2C31031F725F}">
      <dgm:prSet/>
      <dgm:spPr/>
      <dgm:t>
        <a:bodyPr/>
        <a:lstStyle/>
        <a:p>
          <a:pPr rtl="1"/>
          <a:endParaRPr lang="ar-SA"/>
        </a:p>
      </dgm:t>
    </dgm:pt>
    <dgm:pt modelId="{559E2EBE-5630-4C18-801C-13F2085CC6E4}">
      <dgm:prSet phldrT="[نص]"/>
      <dgm:spPr/>
      <dgm:t>
        <a:bodyPr/>
        <a:lstStyle/>
        <a:p>
          <a:pPr rtl="1"/>
          <a:r>
            <a:rPr lang="ar-SA" altLang="ar-SA" b="1" dirty="0" smtClean="0">
              <a:ea typeface="Times New Roman" pitchFamily="18" charset="0"/>
              <a:cs typeface="Al-Mothnna" pitchFamily="2" charset="-78"/>
            </a:rPr>
            <a:t>2-عظة </a:t>
          </a:r>
          <a:endParaRPr lang="ar-SA" dirty="0"/>
        </a:p>
      </dgm:t>
    </dgm:pt>
    <dgm:pt modelId="{4E6C25B2-8F52-4899-8A2D-0EA3EB5276E3}" type="parTrans" cxnId="{11363CFA-5AE9-41B8-A512-B1A67D31B72D}">
      <dgm:prSet/>
      <dgm:spPr/>
      <dgm:t>
        <a:bodyPr/>
        <a:lstStyle/>
        <a:p>
          <a:pPr rtl="1"/>
          <a:endParaRPr lang="ar-SA"/>
        </a:p>
      </dgm:t>
    </dgm:pt>
    <dgm:pt modelId="{FFBF3BD2-D69D-4676-A291-605A8FF5137B}" type="sibTrans" cxnId="{11363CFA-5AE9-41B8-A512-B1A67D31B72D}">
      <dgm:prSet/>
      <dgm:spPr/>
      <dgm:t>
        <a:bodyPr/>
        <a:lstStyle/>
        <a:p>
          <a:pPr rtl="1"/>
          <a:endParaRPr lang="ar-SA"/>
        </a:p>
      </dgm:t>
    </dgm:pt>
    <dgm:pt modelId="{D6DF6BD7-F276-4567-9916-60C4A7E7295F}">
      <dgm:prSet/>
      <dgm:spPr/>
      <dgm:t>
        <a:bodyPr/>
        <a:lstStyle/>
        <a:p>
          <a:pPr rtl="1"/>
          <a:r>
            <a:rPr lang="ar-SA" altLang="ar-SA" b="1" dirty="0" smtClean="0">
              <a:ea typeface="Times New Roman" pitchFamily="18" charset="0"/>
              <a:cs typeface="Al-Mothnna" pitchFamily="2" charset="-78"/>
            </a:rPr>
            <a:t>3-نشر السنة </a:t>
          </a:r>
        </a:p>
      </dgm:t>
    </dgm:pt>
    <dgm:pt modelId="{46110C59-B7F0-4C13-9E6B-69E1187CB6C8}" type="sibTrans" cxnId="{050660C5-71D9-4E3E-BF6C-046AF18D66CC}">
      <dgm:prSet/>
      <dgm:spPr/>
      <dgm:t>
        <a:bodyPr/>
        <a:lstStyle/>
        <a:p>
          <a:pPr rtl="1"/>
          <a:endParaRPr lang="ar-SA"/>
        </a:p>
      </dgm:t>
    </dgm:pt>
    <dgm:pt modelId="{BFFD67B6-B2AE-44D4-AFAF-7E9392F66E59}" type="parTrans" cxnId="{050660C5-71D9-4E3E-BF6C-046AF18D66CC}">
      <dgm:prSet/>
      <dgm:spPr/>
      <dgm:t>
        <a:bodyPr/>
        <a:lstStyle/>
        <a:p>
          <a:pPr rtl="1"/>
          <a:endParaRPr lang="ar-SA"/>
        </a:p>
      </dgm:t>
    </dgm:pt>
    <dgm:pt modelId="{1B4F2CB7-39E0-4122-8CCE-8C68251D2A52}" type="pres">
      <dgm:prSet presAssocID="{105BCAE9-5AC9-4756-B582-098528AB17B7}" presName="Name0" presStyleCnt="0">
        <dgm:presLayoutVars>
          <dgm:chMax val="1"/>
          <dgm:dir/>
          <dgm:animLvl val="ctr"/>
          <dgm:resizeHandles val="exact"/>
        </dgm:presLayoutVars>
      </dgm:prSet>
      <dgm:spPr/>
      <dgm:t>
        <a:bodyPr/>
        <a:lstStyle/>
        <a:p>
          <a:pPr rtl="1"/>
          <a:endParaRPr lang="ar-SA"/>
        </a:p>
      </dgm:t>
    </dgm:pt>
    <dgm:pt modelId="{77470078-7F0C-4AD0-B708-6E25DF4B7B7E}" type="pres">
      <dgm:prSet presAssocID="{F0C8D820-1B09-4BE1-82F9-47B36862606B}" presName="centerShape" presStyleLbl="node0" presStyleIdx="0" presStyleCnt="1" custScaleX="134146" custScaleY="115685"/>
      <dgm:spPr/>
      <dgm:t>
        <a:bodyPr/>
        <a:lstStyle/>
        <a:p>
          <a:pPr rtl="1"/>
          <a:endParaRPr lang="ar-SA"/>
        </a:p>
      </dgm:t>
    </dgm:pt>
    <dgm:pt modelId="{7C81223D-F846-418C-85B1-CD7EC6DE036E}" type="pres">
      <dgm:prSet presAssocID="{6C00B97D-B8B3-4101-B0A9-BDBD05ED37B2}" presName="parTrans" presStyleLbl="sibTrans2D1" presStyleIdx="0" presStyleCnt="4" custLinFactNeighborX="26360" custLinFactNeighborY="-32303"/>
      <dgm:spPr/>
      <dgm:t>
        <a:bodyPr/>
        <a:lstStyle/>
        <a:p>
          <a:pPr rtl="1"/>
          <a:endParaRPr lang="ar-SA"/>
        </a:p>
      </dgm:t>
    </dgm:pt>
    <dgm:pt modelId="{4CFFCDD4-5563-4436-9D20-47F885F77BEA}" type="pres">
      <dgm:prSet presAssocID="{6C00B97D-B8B3-4101-B0A9-BDBD05ED37B2}" presName="connectorText" presStyleLbl="sibTrans2D1" presStyleIdx="0" presStyleCnt="4"/>
      <dgm:spPr/>
      <dgm:t>
        <a:bodyPr/>
        <a:lstStyle/>
        <a:p>
          <a:pPr rtl="1"/>
          <a:endParaRPr lang="ar-SA"/>
        </a:p>
      </dgm:t>
    </dgm:pt>
    <dgm:pt modelId="{6CCDFAC1-1CD4-4608-ACE6-100AA0E0485E}" type="pres">
      <dgm:prSet presAssocID="{BE3B57C2-E26F-48E8-9430-C55B1A7F132C}" presName="node" presStyleLbl="node1" presStyleIdx="0" presStyleCnt="4" custScaleX="130278">
        <dgm:presLayoutVars>
          <dgm:bulletEnabled val="1"/>
        </dgm:presLayoutVars>
      </dgm:prSet>
      <dgm:spPr/>
      <dgm:t>
        <a:bodyPr/>
        <a:lstStyle/>
        <a:p>
          <a:pPr rtl="1"/>
          <a:endParaRPr lang="ar-SA"/>
        </a:p>
      </dgm:t>
    </dgm:pt>
    <dgm:pt modelId="{73E4ECA2-F005-44EF-AD7B-7D9D7FB05182}" type="pres">
      <dgm:prSet presAssocID="{C11A03ED-FF7B-4616-A75C-0982F36F470D}" presName="parTrans" presStyleLbl="sibTrans2D1" presStyleIdx="1" presStyleCnt="4" custLinFactNeighborX="8244" custLinFactNeighborY="7880"/>
      <dgm:spPr/>
      <dgm:t>
        <a:bodyPr/>
        <a:lstStyle/>
        <a:p>
          <a:pPr rtl="1"/>
          <a:endParaRPr lang="ar-SA"/>
        </a:p>
      </dgm:t>
    </dgm:pt>
    <dgm:pt modelId="{435E8347-9801-4A77-97E8-BF52F4AC28F1}" type="pres">
      <dgm:prSet presAssocID="{C11A03ED-FF7B-4616-A75C-0982F36F470D}" presName="connectorText" presStyleLbl="sibTrans2D1" presStyleIdx="1" presStyleCnt="4"/>
      <dgm:spPr/>
      <dgm:t>
        <a:bodyPr/>
        <a:lstStyle/>
        <a:p>
          <a:pPr rtl="1"/>
          <a:endParaRPr lang="ar-SA"/>
        </a:p>
      </dgm:t>
    </dgm:pt>
    <dgm:pt modelId="{882B3631-78FF-489B-B7A9-645B273672EB}" type="pres">
      <dgm:prSet presAssocID="{B05F4301-44CE-4213-A010-BD9AB125323E}" presName="node" presStyleLbl="node1" presStyleIdx="1" presStyleCnt="4" custScaleX="152158" custRadScaleRad="126007" custRadScaleInc="3289">
        <dgm:presLayoutVars>
          <dgm:bulletEnabled val="1"/>
        </dgm:presLayoutVars>
      </dgm:prSet>
      <dgm:spPr/>
      <dgm:t>
        <a:bodyPr/>
        <a:lstStyle/>
        <a:p>
          <a:pPr rtl="1"/>
          <a:endParaRPr lang="ar-SA"/>
        </a:p>
      </dgm:t>
    </dgm:pt>
    <dgm:pt modelId="{F4293483-FB9B-4315-9797-959BB0408C08}" type="pres">
      <dgm:prSet presAssocID="{BFFD67B6-B2AE-44D4-AFAF-7E9392F66E59}" presName="parTrans" presStyleLbl="sibTrans2D1" presStyleIdx="2" presStyleCnt="4"/>
      <dgm:spPr/>
      <dgm:t>
        <a:bodyPr/>
        <a:lstStyle/>
        <a:p>
          <a:pPr rtl="1"/>
          <a:endParaRPr lang="ar-SA"/>
        </a:p>
      </dgm:t>
    </dgm:pt>
    <dgm:pt modelId="{69CDAF37-EC67-46FB-9693-61ABFC23A3DA}" type="pres">
      <dgm:prSet presAssocID="{BFFD67B6-B2AE-44D4-AFAF-7E9392F66E59}" presName="connectorText" presStyleLbl="sibTrans2D1" presStyleIdx="2" presStyleCnt="4"/>
      <dgm:spPr/>
      <dgm:t>
        <a:bodyPr/>
        <a:lstStyle/>
        <a:p>
          <a:pPr rtl="1"/>
          <a:endParaRPr lang="ar-SA"/>
        </a:p>
      </dgm:t>
    </dgm:pt>
    <dgm:pt modelId="{27516E6C-AEA6-4456-8456-39C6440555A2}" type="pres">
      <dgm:prSet presAssocID="{D6DF6BD7-F276-4567-9916-60C4A7E7295F}" presName="node" presStyleLbl="node1" presStyleIdx="2" presStyleCnt="4" custScaleX="111554">
        <dgm:presLayoutVars>
          <dgm:bulletEnabled val="1"/>
        </dgm:presLayoutVars>
      </dgm:prSet>
      <dgm:spPr/>
      <dgm:t>
        <a:bodyPr/>
        <a:lstStyle/>
        <a:p>
          <a:pPr rtl="1"/>
          <a:endParaRPr lang="ar-SA"/>
        </a:p>
      </dgm:t>
    </dgm:pt>
    <dgm:pt modelId="{E7D1B51E-6289-4ADC-820C-C39D0D7FFA19}" type="pres">
      <dgm:prSet presAssocID="{4E6C25B2-8F52-4899-8A2D-0EA3EB5276E3}" presName="parTrans" presStyleLbl="sibTrans2D1" presStyleIdx="3" presStyleCnt="4" custLinFactNeighborX="-27383" custLinFactNeighborY="-4498"/>
      <dgm:spPr/>
      <dgm:t>
        <a:bodyPr/>
        <a:lstStyle/>
        <a:p>
          <a:pPr rtl="1"/>
          <a:endParaRPr lang="ar-SA"/>
        </a:p>
      </dgm:t>
    </dgm:pt>
    <dgm:pt modelId="{68019EF4-BFB7-4FBC-A153-005E190B2C5C}" type="pres">
      <dgm:prSet presAssocID="{4E6C25B2-8F52-4899-8A2D-0EA3EB5276E3}" presName="connectorText" presStyleLbl="sibTrans2D1" presStyleIdx="3" presStyleCnt="4"/>
      <dgm:spPr/>
      <dgm:t>
        <a:bodyPr/>
        <a:lstStyle/>
        <a:p>
          <a:pPr rtl="1"/>
          <a:endParaRPr lang="ar-SA"/>
        </a:p>
      </dgm:t>
    </dgm:pt>
    <dgm:pt modelId="{54478406-AEE5-4B3A-B936-557F0C15BEF9}" type="pres">
      <dgm:prSet presAssocID="{559E2EBE-5630-4C18-801C-13F2085CC6E4}" presName="node" presStyleLbl="node1" presStyleIdx="3" presStyleCnt="4" custScaleX="123501" custRadScaleRad="126516" custRadScaleInc="-3275">
        <dgm:presLayoutVars>
          <dgm:bulletEnabled val="1"/>
        </dgm:presLayoutVars>
      </dgm:prSet>
      <dgm:spPr/>
      <dgm:t>
        <a:bodyPr/>
        <a:lstStyle/>
        <a:p>
          <a:pPr rtl="1"/>
          <a:endParaRPr lang="ar-SA"/>
        </a:p>
      </dgm:t>
    </dgm:pt>
  </dgm:ptLst>
  <dgm:cxnLst>
    <dgm:cxn modelId="{A2EF6168-227B-4510-90DD-E7C2F1B645F5}" srcId="{F0C8D820-1B09-4BE1-82F9-47B36862606B}" destId="{BE3B57C2-E26F-48E8-9430-C55B1A7F132C}" srcOrd="0" destOrd="0" parTransId="{6C00B97D-B8B3-4101-B0A9-BDBD05ED37B2}" sibTransId="{3FAB15C0-5971-437E-9CE8-B0DB1AD19E7E}"/>
    <dgm:cxn modelId="{7F88A49B-7561-419E-9588-CA13C8D1E2B5}" type="presOf" srcId="{4E6C25B2-8F52-4899-8A2D-0EA3EB5276E3}" destId="{E7D1B51E-6289-4ADC-820C-C39D0D7FFA19}" srcOrd="0" destOrd="0" presId="urn:microsoft.com/office/officeart/2005/8/layout/radial5"/>
    <dgm:cxn modelId="{8AFB525E-341E-434C-A515-D0010DF69781}" type="presOf" srcId="{B05F4301-44CE-4213-A010-BD9AB125323E}" destId="{882B3631-78FF-489B-B7A9-645B273672EB}" srcOrd="0" destOrd="0" presId="urn:microsoft.com/office/officeart/2005/8/layout/radial5"/>
    <dgm:cxn modelId="{6C9A69CC-B2C2-4804-BCC6-AC53566A3A90}" type="presOf" srcId="{BFFD67B6-B2AE-44D4-AFAF-7E9392F66E59}" destId="{F4293483-FB9B-4315-9797-959BB0408C08}" srcOrd="0" destOrd="0" presId="urn:microsoft.com/office/officeart/2005/8/layout/radial5"/>
    <dgm:cxn modelId="{9ED6AFCC-A5C1-4A32-997E-6D5417A9CA87}" type="presOf" srcId="{105BCAE9-5AC9-4756-B582-098528AB17B7}" destId="{1B4F2CB7-39E0-4122-8CCE-8C68251D2A52}" srcOrd="0" destOrd="0" presId="urn:microsoft.com/office/officeart/2005/8/layout/radial5"/>
    <dgm:cxn modelId="{69B28AC2-6BEE-4DDE-BC34-F173BF38B507}" type="presOf" srcId="{BFFD67B6-B2AE-44D4-AFAF-7E9392F66E59}" destId="{69CDAF37-EC67-46FB-9693-61ABFC23A3DA}" srcOrd="1" destOrd="0" presId="urn:microsoft.com/office/officeart/2005/8/layout/radial5"/>
    <dgm:cxn modelId="{D36969C5-321C-45CB-913E-AB9B818E3196}" type="presOf" srcId="{C11A03ED-FF7B-4616-A75C-0982F36F470D}" destId="{435E8347-9801-4A77-97E8-BF52F4AC28F1}" srcOrd="1" destOrd="0" presId="urn:microsoft.com/office/officeart/2005/8/layout/radial5"/>
    <dgm:cxn modelId="{18608324-CC2B-4D9D-BC73-2C31031F725F}" srcId="{F0C8D820-1B09-4BE1-82F9-47B36862606B}" destId="{B05F4301-44CE-4213-A010-BD9AB125323E}" srcOrd="1" destOrd="0" parTransId="{C11A03ED-FF7B-4616-A75C-0982F36F470D}" sibTransId="{4ABD17D6-8D38-48EF-BEEF-F7754325257F}"/>
    <dgm:cxn modelId="{F6204FCA-141A-4A44-B1FB-D87CBAC25F4D}" type="presOf" srcId="{C11A03ED-FF7B-4616-A75C-0982F36F470D}" destId="{73E4ECA2-F005-44EF-AD7B-7D9D7FB05182}" srcOrd="0" destOrd="0" presId="urn:microsoft.com/office/officeart/2005/8/layout/radial5"/>
    <dgm:cxn modelId="{5891076A-E8CD-430F-A6FF-8F1ABF944857}" srcId="{105BCAE9-5AC9-4756-B582-098528AB17B7}" destId="{F0C8D820-1B09-4BE1-82F9-47B36862606B}" srcOrd="0" destOrd="0" parTransId="{494A2FA5-56DD-4AD2-9808-D7DA6270200F}" sibTransId="{94DF27E4-954E-429D-906B-94A00E31D884}"/>
    <dgm:cxn modelId="{46FEE0E1-A97A-4F1F-9EDB-322EED972C5C}" type="presOf" srcId="{6C00B97D-B8B3-4101-B0A9-BDBD05ED37B2}" destId="{4CFFCDD4-5563-4436-9D20-47F885F77BEA}" srcOrd="1" destOrd="0" presId="urn:microsoft.com/office/officeart/2005/8/layout/radial5"/>
    <dgm:cxn modelId="{6484E846-BB15-425A-9AF6-E4A113AD9382}" type="presOf" srcId="{6C00B97D-B8B3-4101-B0A9-BDBD05ED37B2}" destId="{7C81223D-F846-418C-85B1-CD7EC6DE036E}" srcOrd="0" destOrd="0" presId="urn:microsoft.com/office/officeart/2005/8/layout/radial5"/>
    <dgm:cxn modelId="{68B74F9A-B973-4DC2-8311-9584FF119988}" type="presOf" srcId="{BE3B57C2-E26F-48E8-9430-C55B1A7F132C}" destId="{6CCDFAC1-1CD4-4608-ACE6-100AA0E0485E}" srcOrd="0" destOrd="0" presId="urn:microsoft.com/office/officeart/2005/8/layout/radial5"/>
    <dgm:cxn modelId="{EAA00746-9110-446F-BA0F-183323838EB9}" type="presOf" srcId="{F0C8D820-1B09-4BE1-82F9-47B36862606B}" destId="{77470078-7F0C-4AD0-B708-6E25DF4B7B7E}" srcOrd="0" destOrd="0" presId="urn:microsoft.com/office/officeart/2005/8/layout/radial5"/>
    <dgm:cxn modelId="{9F373EB0-A32D-4EB3-A825-D66E36670605}" type="presOf" srcId="{4E6C25B2-8F52-4899-8A2D-0EA3EB5276E3}" destId="{68019EF4-BFB7-4FBC-A153-005E190B2C5C}" srcOrd="1" destOrd="0" presId="urn:microsoft.com/office/officeart/2005/8/layout/radial5"/>
    <dgm:cxn modelId="{050660C5-71D9-4E3E-BF6C-046AF18D66CC}" srcId="{F0C8D820-1B09-4BE1-82F9-47B36862606B}" destId="{D6DF6BD7-F276-4567-9916-60C4A7E7295F}" srcOrd="2" destOrd="0" parTransId="{BFFD67B6-B2AE-44D4-AFAF-7E9392F66E59}" sibTransId="{46110C59-B7F0-4C13-9E6B-69E1187CB6C8}"/>
    <dgm:cxn modelId="{F7600457-1E73-47CE-A891-587B22EACB56}" type="presOf" srcId="{559E2EBE-5630-4C18-801C-13F2085CC6E4}" destId="{54478406-AEE5-4B3A-B936-557F0C15BEF9}" srcOrd="0" destOrd="0" presId="urn:microsoft.com/office/officeart/2005/8/layout/radial5"/>
    <dgm:cxn modelId="{11363CFA-5AE9-41B8-A512-B1A67D31B72D}" srcId="{F0C8D820-1B09-4BE1-82F9-47B36862606B}" destId="{559E2EBE-5630-4C18-801C-13F2085CC6E4}" srcOrd="3" destOrd="0" parTransId="{4E6C25B2-8F52-4899-8A2D-0EA3EB5276E3}" sibTransId="{FFBF3BD2-D69D-4676-A291-605A8FF5137B}"/>
    <dgm:cxn modelId="{53D6DDF9-7121-47B3-831A-1EDB4C038E99}" type="presOf" srcId="{D6DF6BD7-F276-4567-9916-60C4A7E7295F}" destId="{27516E6C-AEA6-4456-8456-39C6440555A2}" srcOrd="0" destOrd="0" presId="urn:microsoft.com/office/officeart/2005/8/layout/radial5"/>
    <dgm:cxn modelId="{C8C9086B-A3DC-4046-8816-138CB9AEC0AC}" type="presParOf" srcId="{1B4F2CB7-39E0-4122-8CCE-8C68251D2A52}" destId="{77470078-7F0C-4AD0-B708-6E25DF4B7B7E}" srcOrd="0" destOrd="0" presId="urn:microsoft.com/office/officeart/2005/8/layout/radial5"/>
    <dgm:cxn modelId="{D21E8297-7D32-4B9C-B944-E1FC14E6315D}" type="presParOf" srcId="{1B4F2CB7-39E0-4122-8CCE-8C68251D2A52}" destId="{7C81223D-F846-418C-85B1-CD7EC6DE036E}" srcOrd="1" destOrd="0" presId="urn:microsoft.com/office/officeart/2005/8/layout/radial5"/>
    <dgm:cxn modelId="{7E723D69-38FF-456E-A62F-EC60BCE1A242}" type="presParOf" srcId="{7C81223D-F846-418C-85B1-CD7EC6DE036E}" destId="{4CFFCDD4-5563-4436-9D20-47F885F77BEA}" srcOrd="0" destOrd="0" presId="urn:microsoft.com/office/officeart/2005/8/layout/radial5"/>
    <dgm:cxn modelId="{A48B0A43-56B3-4EBB-8899-3C184B7E7B7A}" type="presParOf" srcId="{1B4F2CB7-39E0-4122-8CCE-8C68251D2A52}" destId="{6CCDFAC1-1CD4-4608-ACE6-100AA0E0485E}" srcOrd="2" destOrd="0" presId="urn:microsoft.com/office/officeart/2005/8/layout/radial5"/>
    <dgm:cxn modelId="{E23EF26E-8C04-4795-931B-DFAB4991F3FE}" type="presParOf" srcId="{1B4F2CB7-39E0-4122-8CCE-8C68251D2A52}" destId="{73E4ECA2-F005-44EF-AD7B-7D9D7FB05182}" srcOrd="3" destOrd="0" presId="urn:microsoft.com/office/officeart/2005/8/layout/radial5"/>
    <dgm:cxn modelId="{EE466FAB-5BAA-48A3-9BFB-1F2C31D61483}" type="presParOf" srcId="{73E4ECA2-F005-44EF-AD7B-7D9D7FB05182}" destId="{435E8347-9801-4A77-97E8-BF52F4AC28F1}" srcOrd="0" destOrd="0" presId="urn:microsoft.com/office/officeart/2005/8/layout/radial5"/>
    <dgm:cxn modelId="{FCF8C9AE-1E04-4CFF-8CA8-3D360FD333BD}" type="presParOf" srcId="{1B4F2CB7-39E0-4122-8CCE-8C68251D2A52}" destId="{882B3631-78FF-489B-B7A9-645B273672EB}" srcOrd="4" destOrd="0" presId="urn:microsoft.com/office/officeart/2005/8/layout/radial5"/>
    <dgm:cxn modelId="{2A998048-2B27-416A-9E23-5602D05B7450}" type="presParOf" srcId="{1B4F2CB7-39E0-4122-8CCE-8C68251D2A52}" destId="{F4293483-FB9B-4315-9797-959BB0408C08}" srcOrd="5" destOrd="0" presId="urn:microsoft.com/office/officeart/2005/8/layout/radial5"/>
    <dgm:cxn modelId="{24E0A482-58C3-49EF-ADFC-19E1E06E69B9}" type="presParOf" srcId="{F4293483-FB9B-4315-9797-959BB0408C08}" destId="{69CDAF37-EC67-46FB-9693-61ABFC23A3DA}" srcOrd="0" destOrd="0" presId="urn:microsoft.com/office/officeart/2005/8/layout/radial5"/>
    <dgm:cxn modelId="{6A54CBC9-8875-4AB1-AAB0-CEF520AA425C}" type="presParOf" srcId="{1B4F2CB7-39E0-4122-8CCE-8C68251D2A52}" destId="{27516E6C-AEA6-4456-8456-39C6440555A2}" srcOrd="6" destOrd="0" presId="urn:microsoft.com/office/officeart/2005/8/layout/radial5"/>
    <dgm:cxn modelId="{F2B651BD-339E-4143-A74B-86527922E83F}" type="presParOf" srcId="{1B4F2CB7-39E0-4122-8CCE-8C68251D2A52}" destId="{E7D1B51E-6289-4ADC-820C-C39D0D7FFA19}" srcOrd="7" destOrd="0" presId="urn:microsoft.com/office/officeart/2005/8/layout/radial5"/>
    <dgm:cxn modelId="{B4D73973-094C-4604-AE1B-333C0CA321FF}" type="presParOf" srcId="{E7D1B51E-6289-4ADC-820C-C39D0D7FFA19}" destId="{68019EF4-BFB7-4FBC-A153-005E190B2C5C}" srcOrd="0" destOrd="0" presId="urn:microsoft.com/office/officeart/2005/8/layout/radial5"/>
    <dgm:cxn modelId="{C9F841CE-143A-40F8-991D-7E4708D00B2E}" type="presParOf" srcId="{1B4F2CB7-39E0-4122-8CCE-8C68251D2A52}" destId="{54478406-AEE5-4B3A-B936-557F0C15BEF9}" srcOrd="8" destOrd="0" presId="urn:microsoft.com/office/officeart/2005/8/layout/radial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335B8-D7CA-4C79-9BEF-6EEBD552B366}" type="doc">
      <dgm:prSet loTypeId="urn:microsoft.com/office/officeart/2005/8/layout/radial4" loCatId="relationship" qsTypeId="urn:microsoft.com/office/officeart/2005/8/quickstyle/3d6" qsCatId="3D" csTypeId="urn:microsoft.com/office/officeart/2005/8/colors/colorful1" csCatId="colorful" phldr="1"/>
      <dgm:spPr/>
      <dgm:t>
        <a:bodyPr/>
        <a:lstStyle/>
        <a:p>
          <a:pPr rtl="1"/>
          <a:endParaRPr lang="ar-SA"/>
        </a:p>
      </dgm:t>
    </dgm:pt>
    <dgm:pt modelId="{5B252A65-8C37-4ABB-9BAA-3451A449A7ED}">
      <dgm:prSet phldrT="[نص]"/>
      <dgm:spPr/>
      <dgm:t>
        <a:bodyPr/>
        <a:lstStyle/>
        <a:p>
          <a:pPr rtl="1"/>
          <a:r>
            <a:rPr lang="ar-SA" dirty="0" smtClean="0"/>
            <a:t>الزهد</a:t>
          </a:r>
          <a:endParaRPr lang="ar-SA" dirty="0"/>
        </a:p>
      </dgm:t>
    </dgm:pt>
    <dgm:pt modelId="{FD857DC0-7F63-4B7E-8F8C-BB3DCEE91CA8}" type="parTrans" cxnId="{50084A70-56BA-4B4E-9F9E-87418CB46EB7}">
      <dgm:prSet/>
      <dgm:spPr/>
      <dgm:t>
        <a:bodyPr/>
        <a:lstStyle/>
        <a:p>
          <a:pPr rtl="1"/>
          <a:endParaRPr lang="ar-SA"/>
        </a:p>
      </dgm:t>
    </dgm:pt>
    <dgm:pt modelId="{F9969A5E-2665-422C-8CDA-1CB780E5C569}" type="sibTrans" cxnId="{50084A70-56BA-4B4E-9F9E-87418CB46EB7}">
      <dgm:prSet/>
      <dgm:spPr/>
      <dgm:t>
        <a:bodyPr/>
        <a:lstStyle/>
        <a:p>
          <a:pPr rtl="1"/>
          <a:endParaRPr lang="ar-SA"/>
        </a:p>
      </dgm:t>
    </dgm:pt>
    <dgm:pt modelId="{3250AD54-DEE0-4EFE-B199-339F17E4C271}">
      <dgm:prSet phldrT="[نص]"/>
      <dgm:spPr>
        <a:solidFill>
          <a:schemeClr val="accent2">
            <a:hueOff val="0"/>
            <a:satOff val="0"/>
            <a:lumOff val="0"/>
          </a:schemeClr>
        </a:solidFill>
      </dgm:spPr>
      <dgm:t>
        <a:bodyPr/>
        <a:lstStyle/>
        <a:p>
          <a:pPr rtl="1"/>
          <a:r>
            <a:rPr lang="ar-SA" dirty="0" smtClean="0"/>
            <a:t>زهد اصطلاحي</a:t>
          </a:r>
          <a:endParaRPr lang="ar-SA" dirty="0"/>
        </a:p>
      </dgm:t>
    </dgm:pt>
    <dgm:pt modelId="{9308CFE3-274A-485F-BAEB-6597C991295D}" type="parTrans" cxnId="{47122ED9-A289-4A44-BC0D-7C599430792B}">
      <dgm:prSet/>
      <dgm:spPr/>
      <dgm:t>
        <a:bodyPr/>
        <a:lstStyle/>
        <a:p>
          <a:pPr rtl="1"/>
          <a:endParaRPr lang="ar-SA"/>
        </a:p>
      </dgm:t>
    </dgm:pt>
    <dgm:pt modelId="{9A5664F6-8E82-464F-B6F6-642646112FBB}" type="sibTrans" cxnId="{47122ED9-A289-4A44-BC0D-7C599430792B}">
      <dgm:prSet/>
      <dgm:spPr/>
      <dgm:t>
        <a:bodyPr/>
        <a:lstStyle/>
        <a:p>
          <a:pPr rtl="1"/>
          <a:endParaRPr lang="ar-SA"/>
        </a:p>
      </dgm:t>
    </dgm:pt>
    <dgm:pt modelId="{CD8A50F3-0739-49CC-9B22-BFBE2E7A3621}">
      <dgm:prSet phldrT="[نص]"/>
      <dgm:spPr/>
      <dgm:t>
        <a:bodyPr/>
        <a:lstStyle/>
        <a:p>
          <a:pPr rtl="1"/>
          <a:r>
            <a:rPr lang="ar-SA" dirty="0" smtClean="0"/>
            <a:t>زهد شرعي</a:t>
          </a:r>
          <a:endParaRPr lang="ar-SA" dirty="0"/>
        </a:p>
      </dgm:t>
    </dgm:pt>
    <dgm:pt modelId="{8E97FB05-8B11-45AF-87E5-5FF1535DAFCF}" type="parTrans" cxnId="{B13D52C9-BFC0-47C0-A2C0-B7D73BBF07D9}">
      <dgm:prSet/>
      <dgm:spPr/>
      <dgm:t>
        <a:bodyPr/>
        <a:lstStyle/>
        <a:p>
          <a:pPr rtl="1"/>
          <a:endParaRPr lang="ar-SA"/>
        </a:p>
      </dgm:t>
    </dgm:pt>
    <dgm:pt modelId="{B1FBD66F-917C-4987-ACFC-D5A25C0F16B7}" type="sibTrans" cxnId="{B13D52C9-BFC0-47C0-A2C0-B7D73BBF07D9}">
      <dgm:prSet/>
      <dgm:spPr/>
      <dgm:t>
        <a:bodyPr/>
        <a:lstStyle/>
        <a:p>
          <a:pPr rtl="1"/>
          <a:endParaRPr lang="ar-SA"/>
        </a:p>
      </dgm:t>
    </dgm:pt>
    <dgm:pt modelId="{D7BEEC74-5334-4DD3-840A-D824CA2139FC}" type="pres">
      <dgm:prSet presAssocID="{404335B8-D7CA-4C79-9BEF-6EEBD552B366}" presName="cycle" presStyleCnt="0">
        <dgm:presLayoutVars>
          <dgm:chMax val="1"/>
          <dgm:dir/>
          <dgm:animLvl val="ctr"/>
          <dgm:resizeHandles val="exact"/>
        </dgm:presLayoutVars>
      </dgm:prSet>
      <dgm:spPr/>
      <dgm:t>
        <a:bodyPr/>
        <a:lstStyle/>
        <a:p>
          <a:pPr rtl="1"/>
          <a:endParaRPr lang="ar-SA"/>
        </a:p>
      </dgm:t>
    </dgm:pt>
    <dgm:pt modelId="{FEFD7972-16CE-4607-BF79-B36863307279}" type="pres">
      <dgm:prSet presAssocID="{5B252A65-8C37-4ABB-9BAA-3451A449A7ED}" presName="centerShape" presStyleLbl="node0" presStyleIdx="0" presStyleCnt="1" custLinFactNeighborX="1884" custLinFactNeighborY="-36551"/>
      <dgm:spPr/>
      <dgm:t>
        <a:bodyPr/>
        <a:lstStyle/>
        <a:p>
          <a:pPr rtl="1"/>
          <a:endParaRPr lang="ar-SA"/>
        </a:p>
      </dgm:t>
    </dgm:pt>
    <dgm:pt modelId="{A1958406-A047-4A4E-BADF-CD7C4FF1DF6C}" type="pres">
      <dgm:prSet presAssocID="{9308CFE3-274A-485F-BAEB-6597C991295D}" presName="parTrans" presStyleLbl="bgSibTrans2D1" presStyleIdx="0" presStyleCnt="2"/>
      <dgm:spPr/>
      <dgm:t>
        <a:bodyPr/>
        <a:lstStyle/>
        <a:p>
          <a:pPr rtl="1"/>
          <a:endParaRPr lang="ar-SA"/>
        </a:p>
      </dgm:t>
    </dgm:pt>
    <dgm:pt modelId="{AC0B7357-9BE3-4B7C-860C-9A24BC2E19A0}" type="pres">
      <dgm:prSet presAssocID="{3250AD54-DEE0-4EFE-B199-339F17E4C271}" presName="node" presStyleLbl="node1" presStyleIdx="0" presStyleCnt="2" custRadScaleRad="121066" custRadScaleInc="-38019">
        <dgm:presLayoutVars>
          <dgm:bulletEnabled val="1"/>
        </dgm:presLayoutVars>
      </dgm:prSet>
      <dgm:spPr/>
      <dgm:t>
        <a:bodyPr/>
        <a:lstStyle/>
        <a:p>
          <a:pPr rtl="1"/>
          <a:endParaRPr lang="ar-SA"/>
        </a:p>
      </dgm:t>
    </dgm:pt>
    <dgm:pt modelId="{64399AF4-51A7-4DC3-AFFA-7792E69578C8}" type="pres">
      <dgm:prSet presAssocID="{8E97FB05-8B11-45AF-87E5-5FF1535DAFCF}" presName="parTrans" presStyleLbl="bgSibTrans2D1" presStyleIdx="1" presStyleCnt="2"/>
      <dgm:spPr/>
      <dgm:t>
        <a:bodyPr/>
        <a:lstStyle/>
        <a:p>
          <a:pPr rtl="1"/>
          <a:endParaRPr lang="ar-SA"/>
        </a:p>
      </dgm:t>
    </dgm:pt>
    <dgm:pt modelId="{DD58B729-160F-4DBB-8469-DFA4D073BB5B}" type="pres">
      <dgm:prSet presAssocID="{CD8A50F3-0739-49CC-9B22-BFBE2E7A3621}" presName="node" presStyleLbl="node1" presStyleIdx="1" presStyleCnt="2" custRadScaleRad="134577" custRadScaleInc="39657">
        <dgm:presLayoutVars>
          <dgm:bulletEnabled val="1"/>
        </dgm:presLayoutVars>
      </dgm:prSet>
      <dgm:spPr/>
      <dgm:t>
        <a:bodyPr/>
        <a:lstStyle/>
        <a:p>
          <a:pPr rtl="1"/>
          <a:endParaRPr lang="ar-SA"/>
        </a:p>
      </dgm:t>
    </dgm:pt>
  </dgm:ptLst>
  <dgm:cxnLst>
    <dgm:cxn modelId="{47122ED9-A289-4A44-BC0D-7C599430792B}" srcId="{5B252A65-8C37-4ABB-9BAA-3451A449A7ED}" destId="{3250AD54-DEE0-4EFE-B199-339F17E4C271}" srcOrd="0" destOrd="0" parTransId="{9308CFE3-274A-485F-BAEB-6597C991295D}" sibTransId="{9A5664F6-8E82-464F-B6F6-642646112FBB}"/>
    <dgm:cxn modelId="{F612880A-F70B-4863-9CC7-30B9A6A94C21}" type="presOf" srcId="{8E97FB05-8B11-45AF-87E5-5FF1535DAFCF}" destId="{64399AF4-51A7-4DC3-AFFA-7792E69578C8}" srcOrd="0" destOrd="0" presId="urn:microsoft.com/office/officeart/2005/8/layout/radial4"/>
    <dgm:cxn modelId="{50084A70-56BA-4B4E-9F9E-87418CB46EB7}" srcId="{404335B8-D7CA-4C79-9BEF-6EEBD552B366}" destId="{5B252A65-8C37-4ABB-9BAA-3451A449A7ED}" srcOrd="0" destOrd="0" parTransId="{FD857DC0-7F63-4B7E-8F8C-BB3DCEE91CA8}" sibTransId="{F9969A5E-2665-422C-8CDA-1CB780E5C569}"/>
    <dgm:cxn modelId="{ED118FE0-F2AD-4D29-9A1B-DA478F619988}" type="presOf" srcId="{404335B8-D7CA-4C79-9BEF-6EEBD552B366}" destId="{D7BEEC74-5334-4DD3-840A-D824CA2139FC}" srcOrd="0" destOrd="0" presId="urn:microsoft.com/office/officeart/2005/8/layout/radial4"/>
    <dgm:cxn modelId="{D04D0991-EC29-4538-9BCA-E6F694B94E2F}" type="presOf" srcId="{9308CFE3-274A-485F-BAEB-6597C991295D}" destId="{A1958406-A047-4A4E-BADF-CD7C4FF1DF6C}" srcOrd="0" destOrd="0" presId="urn:microsoft.com/office/officeart/2005/8/layout/radial4"/>
    <dgm:cxn modelId="{B13D52C9-BFC0-47C0-A2C0-B7D73BBF07D9}" srcId="{5B252A65-8C37-4ABB-9BAA-3451A449A7ED}" destId="{CD8A50F3-0739-49CC-9B22-BFBE2E7A3621}" srcOrd="1" destOrd="0" parTransId="{8E97FB05-8B11-45AF-87E5-5FF1535DAFCF}" sibTransId="{B1FBD66F-917C-4987-ACFC-D5A25C0F16B7}"/>
    <dgm:cxn modelId="{B6570A4E-8BC6-4620-A5D8-21F059BFBAF5}" type="presOf" srcId="{5B252A65-8C37-4ABB-9BAA-3451A449A7ED}" destId="{FEFD7972-16CE-4607-BF79-B36863307279}" srcOrd="0" destOrd="0" presId="urn:microsoft.com/office/officeart/2005/8/layout/radial4"/>
    <dgm:cxn modelId="{634CA474-D9A2-42ED-9803-9893B1ACA7E3}" type="presOf" srcId="{CD8A50F3-0739-49CC-9B22-BFBE2E7A3621}" destId="{DD58B729-160F-4DBB-8469-DFA4D073BB5B}" srcOrd="0" destOrd="0" presId="urn:microsoft.com/office/officeart/2005/8/layout/radial4"/>
    <dgm:cxn modelId="{32FBB658-CC15-44EE-AE6E-228901185FAA}" type="presOf" srcId="{3250AD54-DEE0-4EFE-B199-339F17E4C271}" destId="{AC0B7357-9BE3-4B7C-860C-9A24BC2E19A0}" srcOrd="0" destOrd="0" presId="urn:microsoft.com/office/officeart/2005/8/layout/radial4"/>
    <dgm:cxn modelId="{D2EAC19E-0DE0-427E-892A-0E300D797D6E}" type="presParOf" srcId="{D7BEEC74-5334-4DD3-840A-D824CA2139FC}" destId="{FEFD7972-16CE-4607-BF79-B36863307279}" srcOrd="0" destOrd="0" presId="urn:microsoft.com/office/officeart/2005/8/layout/radial4"/>
    <dgm:cxn modelId="{AD8ACD56-7D80-41E9-89F3-F346ECFCEC5A}" type="presParOf" srcId="{D7BEEC74-5334-4DD3-840A-D824CA2139FC}" destId="{A1958406-A047-4A4E-BADF-CD7C4FF1DF6C}" srcOrd="1" destOrd="0" presId="urn:microsoft.com/office/officeart/2005/8/layout/radial4"/>
    <dgm:cxn modelId="{BB54249E-2219-48E2-BA9A-31A1DB88200A}" type="presParOf" srcId="{D7BEEC74-5334-4DD3-840A-D824CA2139FC}" destId="{AC0B7357-9BE3-4B7C-860C-9A24BC2E19A0}" srcOrd="2" destOrd="0" presId="urn:microsoft.com/office/officeart/2005/8/layout/radial4"/>
    <dgm:cxn modelId="{567CADE0-F6AD-4813-9538-D54478C94C08}" type="presParOf" srcId="{D7BEEC74-5334-4DD3-840A-D824CA2139FC}" destId="{64399AF4-51A7-4DC3-AFFA-7792E69578C8}" srcOrd="3" destOrd="0" presId="urn:microsoft.com/office/officeart/2005/8/layout/radial4"/>
    <dgm:cxn modelId="{685694A8-DF08-43AE-AFB2-396F73E974A5}" type="presParOf" srcId="{D7BEEC74-5334-4DD3-840A-D824CA2139FC}" destId="{DD58B729-160F-4DBB-8469-DFA4D073BB5B}"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43F28B-254A-4FEF-A0D4-480B614B39B6}" type="doc">
      <dgm:prSet loTypeId="urn:microsoft.com/office/officeart/2005/8/layout/hList9" loCatId="list" qsTypeId="urn:microsoft.com/office/officeart/2005/8/quickstyle/3d9" qsCatId="3D" csTypeId="urn:microsoft.com/office/officeart/2005/8/colors/accent1_2" csCatId="accent1" phldr="1"/>
      <dgm:spPr/>
      <dgm:t>
        <a:bodyPr/>
        <a:lstStyle/>
        <a:p>
          <a:pPr rtl="1"/>
          <a:endParaRPr lang="ar-SA"/>
        </a:p>
      </dgm:t>
    </dgm:pt>
    <dgm:pt modelId="{A140B7D7-740C-4B33-9208-3D2C4B428471}">
      <dgm:prSet phldrT="[نص]">
        <dgm:style>
          <a:lnRef idx="1">
            <a:schemeClr val="accent2"/>
          </a:lnRef>
          <a:fillRef idx="3">
            <a:schemeClr val="accent2"/>
          </a:fillRef>
          <a:effectRef idx="2">
            <a:schemeClr val="accent2"/>
          </a:effectRef>
          <a:fontRef idx="minor">
            <a:schemeClr val="lt1"/>
          </a:fontRef>
        </dgm:style>
      </dgm:prSet>
      <dgm:spPr/>
      <dgm:t>
        <a:bodyPr>
          <a:sp3d extrusionH="28000" prstMaterial="matte"/>
        </a:bodyPr>
        <a:lstStyle/>
        <a:p>
          <a:pPr rtl="1"/>
          <a:r>
            <a:rPr lang="ar-SA" dirty="0" smtClean="0"/>
            <a:t>علمي</a:t>
          </a:r>
          <a:endParaRPr lang="ar-SA" dirty="0"/>
        </a:p>
      </dgm:t>
    </dgm:pt>
    <dgm:pt modelId="{935A81AE-FD1E-41C1-B19B-6A4A1960CD3D}" type="parTrans" cxnId="{FECF8246-A2FA-4AEB-A7DB-4542EC90F9D4}">
      <dgm:prSet/>
      <dgm:spPr/>
      <dgm:t>
        <a:bodyPr/>
        <a:lstStyle/>
        <a:p>
          <a:pPr rtl="1"/>
          <a:endParaRPr lang="ar-SA"/>
        </a:p>
      </dgm:t>
    </dgm:pt>
    <dgm:pt modelId="{6B37CEA7-2CF5-4429-935E-911845CC6422}" type="sibTrans" cxnId="{FECF8246-A2FA-4AEB-A7DB-4542EC90F9D4}">
      <dgm:prSet/>
      <dgm:spPr/>
      <dgm:t>
        <a:bodyPr/>
        <a:lstStyle/>
        <a:p>
          <a:pPr rtl="1"/>
          <a:endParaRPr lang="ar-SA"/>
        </a:p>
      </dgm:t>
    </dgm:pt>
    <dgm:pt modelId="{65836C54-DFA8-477E-AB85-8A87621D2DF9}">
      <dgm:prSet phldrT="[نص]">
        <dgm:style>
          <a:lnRef idx="1">
            <a:schemeClr val="accent5"/>
          </a:lnRef>
          <a:fillRef idx="2">
            <a:schemeClr val="accent5"/>
          </a:fillRef>
          <a:effectRef idx="1">
            <a:schemeClr val="accent5"/>
          </a:effectRef>
          <a:fontRef idx="minor">
            <a:schemeClr val="dk1"/>
          </a:fontRef>
        </dgm:style>
      </dgm:prSet>
      <dgm:spPr>
        <a:sp3d z="-227350">
          <a:bevelT/>
        </a:sp3d>
      </dgm:spPr>
      <dgm:t>
        <a:bodyPr/>
        <a:lstStyle/>
        <a:p>
          <a:pPr rtl="1"/>
          <a:r>
            <a:rPr lang="ar-SA" dirty="0" smtClean="0"/>
            <a:t>التصوف هو المرحلة النظرية العلمية</a:t>
          </a:r>
          <a:endParaRPr lang="ar-SA" dirty="0"/>
        </a:p>
      </dgm:t>
    </dgm:pt>
    <dgm:pt modelId="{AA13194E-FA21-4BB5-924D-EF709FA16FC9}" type="parTrans" cxnId="{9679B0A0-7009-4CFF-86D0-3070D1641E0C}">
      <dgm:prSet/>
      <dgm:spPr/>
      <dgm:t>
        <a:bodyPr/>
        <a:lstStyle/>
        <a:p>
          <a:pPr rtl="1"/>
          <a:endParaRPr lang="ar-SA"/>
        </a:p>
      </dgm:t>
    </dgm:pt>
    <dgm:pt modelId="{332A26CC-F03E-4F9F-A042-733025E30D5A}" type="sibTrans" cxnId="{9679B0A0-7009-4CFF-86D0-3070D1641E0C}">
      <dgm:prSet/>
      <dgm:spPr/>
      <dgm:t>
        <a:bodyPr/>
        <a:lstStyle/>
        <a:p>
          <a:pPr rtl="1"/>
          <a:endParaRPr lang="ar-SA"/>
        </a:p>
      </dgm:t>
    </dgm:pt>
    <dgm:pt modelId="{3F54FD44-5721-48CA-BE49-63C5969F1DC2}">
      <dgm:prSet phldrT="[نص]">
        <dgm:style>
          <a:lnRef idx="1">
            <a:schemeClr val="accent4"/>
          </a:lnRef>
          <a:fillRef idx="3">
            <a:schemeClr val="accent4"/>
          </a:fillRef>
          <a:effectRef idx="2">
            <a:schemeClr val="accent4"/>
          </a:effectRef>
          <a:fontRef idx="minor">
            <a:schemeClr val="lt1"/>
          </a:fontRef>
        </dgm:style>
      </dgm:prSet>
      <dgm:spPr/>
      <dgm:t>
        <a:bodyPr>
          <a:sp3d extrusionH="28000" prstMaterial="matte"/>
        </a:bodyPr>
        <a:lstStyle/>
        <a:p>
          <a:pPr rtl="1"/>
          <a:r>
            <a:rPr lang="ar-SA" dirty="0" smtClean="0"/>
            <a:t>عملي</a:t>
          </a:r>
          <a:endParaRPr lang="ar-SA" dirty="0"/>
        </a:p>
      </dgm:t>
    </dgm:pt>
    <dgm:pt modelId="{98156E22-DF1E-4B7B-AB7F-748A79B49B7A}" type="parTrans" cxnId="{FBCEFD0C-7E87-4DA4-A200-649E6FDE1163}">
      <dgm:prSet/>
      <dgm:spPr/>
      <dgm:t>
        <a:bodyPr/>
        <a:lstStyle/>
        <a:p>
          <a:pPr rtl="1"/>
          <a:endParaRPr lang="ar-SA"/>
        </a:p>
      </dgm:t>
    </dgm:pt>
    <dgm:pt modelId="{566256CC-3671-4CEA-A049-B8E796F79524}" type="sibTrans" cxnId="{FBCEFD0C-7E87-4DA4-A200-649E6FDE1163}">
      <dgm:prSet/>
      <dgm:spPr/>
      <dgm:t>
        <a:bodyPr/>
        <a:lstStyle/>
        <a:p>
          <a:pPr rtl="1"/>
          <a:endParaRPr lang="ar-SA"/>
        </a:p>
      </dgm:t>
    </dgm:pt>
    <dgm:pt modelId="{F1BCDE04-603A-42E0-A384-F7B5C82BFE31}">
      <dgm:prSet phldrT="[نص]">
        <dgm:style>
          <a:lnRef idx="1">
            <a:schemeClr val="accent3"/>
          </a:lnRef>
          <a:fillRef idx="3">
            <a:schemeClr val="accent3"/>
          </a:fillRef>
          <a:effectRef idx="2">
            <a:schemeClr val="accent3"/>
          </a:effectRef>
          <a:fontRef idx="minor">
            <a:schemeClr val="lt1"/>
          </a:fontRef>
        </dgm:style>
      </dgm:prSet>
      <dgm:spPr>
        <a:sp3d z="-227350">
          <a:bevelT/>
        </a:sp3d>
      </dgm:spPr>
      <dgm:t>
        <a:bodyPr/>
        <a:lstStyle/>
        <a:p>
          <a:pPr rtl="1"/>
          <a:r>
            <a:rPr lang="ar-SA" dirty="0" smtClean="0"/>
            <a:t>«الزهد البدعي» مرحلة من مراحل التصوف</a:t>
          </a:r>
          <a:endParaRPr lang="ar-SA" dirty="0"/>
        </a:p>
      </dgm:t>
    </dgm:pt>
    <dgm:pt modelId="{09FEB2AB-75EB-41DE-8C79-998CBA9687ED}" type="parTrans" cxnId="{2DE96179-E080-4396-92CD-DBC2F10F1FBA}">
      <dgm:prSet/>
      <dgm:spPr/>
      <dgm:t>
        <a:bodyPr/>
        <a:lstStyle/>
        <a:p>
          <a:pPr rtl="1"/>
          <a:endParaRPr lang="ar-SA"/>
        </a:p>
      </dgm:t>
    </dgm:pt>
    <dgm:pt modelId="{5C945DEE-4368-43D8-BC0B-8931E0E76C5F}" type="sibTrans" cxnId="{2DE96179-E080-4396-92CD-DBC2F10F1FBA}">
      <dgm:prSet/>
      <dgm:spPr/>
      <dgm:t>
        <a:bodyPr/>
        <a:lstStyle/>
        <a:p>
          <a:pPr rtl="1"/>
          <a:endParaRPr lang="ar-SA"/>
        </a:p>
      </dgm:t>
    </dgm:pt>
    <dgm:pt modelId="{7EFD9E77-EF17-4696-907F-B88D00F30313}" type="pres">
      <dgm:prSet presAssocID="{8343F28B-254A-4FEF-A0D4-480B614B39B6}" presName="list" presStyleCnt="0">
        <dgm:presLayoutVars>
          <dgm:dir/>
          <dgm:animLvl val="lvl"/>
        </dgm:presLayoutVars>
      </dgm:prSet>
      <dgm:spPr/>
      <dgm:t>
        <a:bodyPr/>
        <a:lstStyle/>
        <a:p>
          <a:pPr rtl="1"/>
          <a:endParaRPr lang="ar-SA"/>
        </a:p>
      </dgm:t>
    </dgm:pt>
    <dgm:pt modelId="{70D1278E-8A51-4D30-95D6-AF2CA616E2A0}" type="pres">
      <dgm:prSet presAssocID="{A140B7D7-740C-4B33-9208-3D2C4B428471}" presName="posSpace" presStyleCnt="0"/>
      <dgm:spPr>
        <a:sp3d>
          <a:bevelT w="165100" prst="coolSlant"/>
        </a:sp3d>
      </dgm:spPr>
    </dgm:pt>
    <dgm:pt modelId="{69EB4E40-7287-4B5D-A0AD-E50110BF38DF}" type="pres">
      <dgm:prSet presAssocID="{A140B7D7-740C-4B33-9208-3D2C4B428471}" presName="vertFlow" presStyleCnt="0"/>
      <dgm:spPr>
        <a:sp3d>
          <a:bevelT w="165100" prst="coolSlant"/>
        </a:sp3d>
      </dgm:spPr>
    </dgm:pt>
    <dgm:pt modelId="{9A91361C-9CF8-42F7-BD1D-0642454868C5}" type="pres">
      <dgm:prSet presAssocID="{A140B7D7-740C-4B33-9208-3D2C4B428471}" presName="topSpace" presStyleCnt="0"/>
      <dgm:spPr>
        <a:sp3d>
          <a:bevelT w="165100" prst="coolSlant"/>
        </a:sp3d>
      </dgm:spPr>
    </dgm:pt>
    <dgm:pt modelId="{71C844A6-054D-4CD2-97CE-48204EBC3D5A}" type="pres">
      <dgm:prSet presAssocID="{A140B7D7-740C-4B33-9208-3D2C4B428471}" presName="firstComp" presStyleCnt="0"/>
      <dgm:spPr>
        <a:sp3d>
          <a:bevelT w="165100" prst="coolSlant"/>
        </a:sp3d>
      </dgm:spPr>
    </dgm:pt>
    <dgm:pt modelId="{25238157-D6E0-46E2-BD08-3243A999604C}" type="pres">
      <dgm:prSet presAssocID="{A140B7D7-740C-4B33-9208-3D2C4B428471}" presName="firstChild" presStyleLbl="bgAccFollowNode1" presStyleIdx="0" presStyleCnt="2"/>
      <dgm:spPr/>
      <dgm:t>
        <a:bodyPr/>
        <a:lstStyle/>
        <a:p>
          <a:pPr rtl="1"/>
          <a:endParaRPr lang="ar-SA"/>
        </a:p>
      </dgm:t>
    </dgm:pt>
    <dgm:pt modelId="{055BE930-A559-4221-BDD5-ECABE8B1A27C}" type="pres">
      <dgm:prSet presAssocID="{A140B7D7-740C-4B33-9208-3D2C4B428471}" presName="firstChildTx" presStyleLbl="bgAccFollowNode1" presStyleIdx="0" presStyleCnt="2">
        <dgm:presLayoutVars>
          <dgm:bulletEnabled val="1"/>
        </dgm:presLayoutVars>
      </dgm:prSet>
      <dgm:spPr/>
      <dgm:t>
        <a:bodyPr/>
        <a:lstStyle/>
        <a:p>
          <a:pPr rtl="1"/>
          <a:endParaRPr lang="ar-SA"/>
        </a:p>
      </dgm:t>
    </dgm:pt>
    <dgm:pt modelId="{9E1C5D3D-02B9-429C-BA85-0E1F08E50792}" type="pres">
      <dgm:prSet presAssocID="{A140B7D7-740C-4B33-9208-3D2C4B428471}" presName="negSpace" presStyleCnt="0"/>
      <dgm:spPr>
        <a:sp3d>
          <a:bevelT w="165100" prst="coolSlant"/>
        </a:sp3d>
      </dgm:spPr>
    </dgm:pt>
    <dgm:pt modelId="{CE5C9E4B-1801-4817-9DE0-770F90ADA7C0}" type="pres">
      <dgm:prSet presAssocID="{A140B7D7-740C-4B33-9208-3D2C4B428471}" presName="circle" presStyleLbl="node1" presStyleIdx="0" presStyleCnt="2"/>
      <dgm:spPr/>
      <dgm:t>
        <a:bodyPr/>
        <a:lstStyle/>
        <a:p>
          <a:pPr rtl="1"/>
          <a:endParaRPr lang="ar-SA"/>
        </a:p>
      </dgm:t>
    </dgm:pt>
    <dgm:pt modelId="{309288EE-C04E-49DA-B533-A32CF4F3062E}" type="pres">
      <dgm:prSet presAssocID="{6B37CEA7-2CF5-4429-935E-911845CC6422}" presName="transSpace" presStyleCnt="0"/>
      <dgm:spPr>
        <a:sp3d>
          <a:bevelT w="165100" prst="coolSlant"/>
        </a:sp3d>
      </dgm:spPr>
    </dgm:pt>
    <dgm:pt modelId="{82D26950-4EC3-49DB-B615-2E42B1C3369D}" type="pres">
      <dgm:prSet presAssocID="{3F54FD44-5721-48CA-BE49-63C5969F1DC2}" presName="posSpace" presStyleCnt="0"/>
      <dgm:spPr>
        <a:sp3d>
          <a:bevelT w="165100" prst="coolSlant"/>
        </a:sp3d>
      </dgm:spPr>
    </dgm:pt>
    <dgm:pt modelId="{419CDDD3-B161-41F7-BBC7-18F3E2DE672E}" type="pres">
      <dgm:prSet presAssocID="{3F54FD44-5721-48CA-BE49-63C5969F1DC2}" presName="vertFlow" presStyleCnt="0"/>
      <dgm:spPr>
        <a:sp3d>
          <a:bevelT w="165100" prst="coolSlant"/>
        </a:sp3d>
      </dgm:spPr>
    </dgm:pt>
    <dgm:pt modelId="{4B820C7F-AF64-4129-92DC-82FC704FD95E}" type="pres">
      <dgm:prSet presAssocID="{3F54FD44-5721-48CA-BE49-63C5969F1DC2}" presName="topSpace" presStyleCnt="0"/>
      <dgm:spPr>
        <a:sp3d>
          <a:bevelT w="165100" prst="coolSlant"/>
        </a:sp3d>
      </dgm:spPr>
    </dgm:pt>
    <dgm:pt modelId="{9996B0A7-C469-49F7-8A74-A684AE9FA1BA}" type="pres">
      <dgm:prSet presAssocID="{3F54FD44-5721-48CA-BE49-63C5969F1DC2}" presName="firstComp" presStyleCnt="0"/>
      <dgm:spPr>
        <a:sp3d>
          <a:bevelT w="165100" prst="coolSlant"/>
        </a:sp3d>
      </dgm:spPr>
    </dgm:pt>
    <dgm:pt modelId="{08C328E5-1745-4198-864D-76E667017E51}" type="pres">
      <dgm:prSet presAssocID="{3F54FD44-5721-48CA-BE49-63C5969F1DC2}" presName="firstChild" presStyleLbl="bgAccFollowNode1" presStyleIdx="1" presStyleCnt="2"/>
      <dgm:spPr/>
      <dgm:t>
        <a:bodyPr/>
        <a:lstStyle/>
        <a:p>
          <a:pPr rtl="1"/>
          <a:endParaRPr lang="ar-SA"/>
        </a:p>
      </dgm:t>
    </dgm:pt>
    <dgm:pt modelId="{79AF4031-B82F-4556-BCB6-501ED73F966A}" type="pres">
      <dgm:prSet presAssocID="{3F54FD44-5721-48CA-BE49-63C5969F1DC2}" presName="firstChildTx" presStyleLbl="bgAccFollowNode1" presStyleIdx="1" presStyleCnt="2">
        <dgm:presLayoutVars>
          <dgm:bulletEnabled val="1"/>
        </dgm:presLayoutVars>
      </dgm:prSet>
      <dgm:spPr/>
      <dgm:t>
        <a:bodyPr/>
        <a:lstStyle/>
        <a:p>
          <a:pPr rtl="1"/>
          <a:endParaRPr lang="ar-SA"/>
        </a:p>
      </dgm:t>
    </dgm:pt>
    <dgm:pt modelId="{A4027210-D397-4B9F-8D87-7696E7B18C4B}" type="pres">
      <dgm:prSet presAssocID="{3F54FD44-5721-48CA-BE49-63C5969F1DC2}" presName="negSpace" presStyleCnt="0"/>
      <dgm:spPr>
        <a:sp3d>
          <a:bevelT w="165100" prst="coolSlant"/>
        </a:sp3d>
      </dgm:spPr>
    </dgm:pt>
    <dgm:pt modelId="{572984F7-FB80-4405-B4B2-700C9FDA56CA}" type="pres">
      <dgm:prSet presAssocID="{3F54FD44-5721-48CA-BE49-63C5969F1DC2}" presName="circle" presStyleLbl="node1" presStyleIdx="1" presStyleCnt="2"/>
      <dgm:spPr/>
      <dgm:t>
        <a:bodyPr/>
        <a:lstStyle/>
        <a:p>
          <a:pPr rtl="1"/>
          <a:endParaRPr lang="ar-SA"/>
        </a:p>
      </dgm:t>
    </dgm:pt>
  </dgm:ptLst>
  <dgm:cxnLst>
    <dgm:cxn modelId="{E0A100FE-DDFA-4F46-A10C-D4E142FBD9C7}" type="presOf" srcId="{8343F28B-254A-4FEF-A0D4-480B614B39B6}" destId="{7EFD9E77-EF17-4696-907F-B88D00F30313}" srcOrd="0" destOrd="0" presId="urn:microsoft.com/office/officeart/2005/8/layout/hList9"/>
    <dgm:cxn modelId="{24AE2744-E946-4530-AB31-DE0B910BAF74}" type="presOf" srcId="{3F54FD44-5721-48CA-BE49-63C5969F1DC2}" destId="{572984F7-FB80-4405-B4B2-700C9FDA56CA}" srcOrd="0" destOrd="0" presId="urn:microsoft.com/office/officeart/2005/8/layout/hList9"/>
    <dgm:cxn modelId="{5046E96C-489E-4DD5-BD18-C0477803C464}" type="presOf" srcId="{65836C54-DFA8-477E-AB85-8A87621D2DF9}" destId="{055BE930-A559-4221-BDD5-ECABE8B1A27C}" srcOrd="1" destOrd="0" presId="urn:microsoft.com/office/officeart/2005/8/layout/hList9"/>
    <dgm:cxn modelId="{FECF8246-A2FA-4AEB-A7DB-4542EC90F9D4}" srcId="{8343F28B-254A-4FEF-A0D4-480B614B39B6}" destId="{A140B7D7-740C-4B33-9208-3D2C4B428471}" srcOrd="0" destOrd="0" parTransId="{935A81AE-FD1E-41C1-B19B-6A4A1960CD3D}" sibTransId="{6B37CEA7-2CF5-4429-935E-911845CC6422}"/>
    <dgm:cxn modelId="{2DE96179-E080-4396-92CD-DBC2F10F1FBA}" srcId="{3F54FD44-5721-48CA-BE49-63C5969F1DC2}" destId="{F1BCDE04-603A-42E0-A384-F7B5C82BFE31}" srcOrd="0" destOrd="0" parTransId="{09FEB2AB-75EB-41DE-8C79-998CBA9687ED}" sibTransId="{5C945DEE-4368-43D8-BC0B-8931E0E76C5F}"/>
    <dgm:cxn modelId="{68B5A2A2-C5A6-4BFE-A0CC-B3BD015A2391}" type="presOf" srcId="{F1BCDE04-603A-42E0-A384-F7B5C82BFE31}" destId="{79AF4031-B82F-4556-BCB6-501ED73F966A}" srcOrd="1" destOrd="0" presId="urn:microsoft.com/office/officeart/2005/8/layout/hList9"/>
    <dgm:cxn modelId="{65B4750A-4490-4715-973D-46DEC6122ACA}" type="presOf" srcId="{A140B7D7-740C-4B33-9208-3D2C4B428471}" destId="{CE5C9E4B-1801-4817-9DE0-770F90ADA7C0}" srcOrd="0" destOrd="0" presId="urn:microsoft.com/office/officeart/2005/8/layout/hList9"/>
    <dgm:cxn modelId="{92C73E38-EA16-4B9F-B7DC-E2EAD408A5D2}" type="presOf" srcId="{F1BCDE04-603A-42E0-A384-F7B5C82BFE31}" destId="{08C328E5-1745-4198-864D-76E667017E51}" srcOrd="0" destOrd="0" presId="urn:microsoft.com/office/officeart/2005/8/layout/hList9"/>
    <dgm:cxn modelId="{2F313A1F-7FB5-4F00-8BFF-927733435565}" type="presOf" srcId="{65836C54-DFA8-477E-AB85-8A87621D2DF9}" destId="{25238157-D6E0-46E2-BD08-3243A999604C}" srcOrd="0" destOrd="0" presId="urn:microsoft.com/office/officeart/2005/8/layout/hList9"/>
    <dgm:cxn modelId="{9679B0A0-7009-4CFF-86D0-3070D1641E0C}" srcId="{A140B7D7-740C-4B33-9208-3D2C4B428471}" destId="{65836C54-DFA8-477E-AB85-8A87621D2DF9}" srcOrd="0" destOrd="0" parTransId="{AA13194E-FA21-4BB5-924D-EF709FA16FC9}" sibTransId="{332A26CC-F03E-4F9F-A042-733025E30D5A}"/>
    <dgm:cxn modelId="{FBCEFD0C-7E87-4DA4-A200-649E6FDE1163}" srcId="{8343F28B-254A-4FEF-A0D4-480B614B39B6}" destId="{3F54FD44-5721-48CA-BE49-63C5969F1DC2}" srcOrd="1" destOrd="0" parTransId="{98156E22-DF1E-4B7B-AB7F-748A79B49B7A}" sibTransId="{566256CC-3671-4CEA-A049-B8E796F79524}"/>
    <dgm:cxn modelId="{9F864969-1954-49D8-A87A-919177363FEF}" type="presParOf" srcId="{7EFD9E77-EF17-4696-907F-B88D00F30313}" destId="{70D1278E-8A51-4D30-95D6-AF2CA616E2A0}" srcOrd="0" destOrd="0" presId="urn:microsoft.com/office/officeart/2005/8/layout/hList9"/>
    <dgm:cxn modelId="{8CF468E8-4A97-433C-8737-838575E9A344}" type="presParOf" srcId="{7EFD9E77-EF17-4696-907F-B88D00F30313}" destId="{69EB4E40-7287-4B5D-A0AD-E50110BF38DF}" srcOrd="1" destOrd="0" presId="urn:microsoft.com/office/officeart/2005/8/layout/hList9"/>
    <dgm:cxn modelId="{3CFD38C2-1124-46E5-A2C1-3E2416B30E90}" type="presParOf" srcId="{69EB4E40-7287-4B5D-A0AD-E50110BF38DF}" destId="{9A91361C-9CF8-42F7-BD1D-0642454868C5}" srcOrd="0" destOrd="0" presId="urn:microsoft.com/office/officeart/2005/8/layout/hList9"/>
    <dgm:cxn modelId="{EA6581D7-0557-4B93-A63E-96C268D8C770}" type="presParOf" srcId="{69EB4E40-7287-4B5D-A0AD-E50110BF38DF}" destId="{71C844A6-054D-4CD2-97CE-48204EBC3D5A}" srcOrd="1" destOrd="0" presId="urn:microsoft.com/office/officeart/2005/8/layout/hList9"/>
    <dgm:cxn modelId="{C7576884-C269-49E9-9A92-EE05A2AD21A8}" type="presParOf" srcId="{71C844A6-054D-4CD2-97CE-48204EBC3D5A}" destId="{25238157-D6E0-46E2-BD08-3243A999604C}" srcOrd="0" destOrd="0" presId="urn:microsoft.com/office/officeart/2005/8/layout/hList9"/>
    <dgm:cxn modelId="{C065C686-9ADF-401E-A915-7F69123AA720}" type="presParOf" srcId="{71C844A6-054D-4CD2-97CE-48204EBC3D5A}" destId="{055BE930-A559-4221-BDD5-ECABE8B1A27C}" srcOrd="1" destOrd="0" presId="urn:microsoft.com/office/officeart/2005/8/layout/hList9"/>
    <dgm:cxn modelId="{554C7C21-62E0-4A03-8857-8C6C5E92D930}" type="presParOf" srcId="{7EFD9E77-EF17-4696-907F-B88D00F30313}" destId="{9E1C5D3D-02B9-429C-BA85-0E1F08E50792}" srcOrd="2" destOrd="0" presId="urn:microsoft.com/office/officeart/2005/8/layout/hList9"/>
    <dgm:cxn modelId="{78885A0B-395D-41D7-8271-BC56B4778397}" type="presParOf" srcId="{7EFD9E77-EF17-4696-907F-B88D00F30313}" destId="{CE5C9E4B-1801-4817-9DE0-770F90ADA7C0}" srcOrd="3" destOrd="0" presId="urn:microsoft.com/office/officeart/2005/8/layout/hList9"/>
    <dgm:cxn modelId="{A6C11B78-20DE-48C0-89E8-32ED95124234}" type="presParOf" srcId="{7EFD9E77-EF17-4696-907F-B88D00F30313}" destId="{309288EE-C04E-49DA-B533-A32CF4F3062E}" srcOrd="4" destOrd="0" presId="urn:microsoft.com/office/officeart/2005/8/layout/hList9"/>
    <dgm:cxn modelId="{16597634-5FBE-46AA-98CC-841ABAE60E76}" type="presParOf" srcId="{7EFD9E77-EF17-4696-907F-B88D00F30313}" destId="{82D26950-4EC3-49DB-B615-2E42B1C3369D}" srcOrd="5" destOrd="0" presId="urn:microsoft.com/office/officeart/2005/8/layout/hList9"/>
    <dgm:cxn modelId="{567E5DBB-3DF0-4435-BE2D-7D80C23CE197}" type="presParOf" srcId="{7EFD9E77-EF17-4696-907F-B88D00F30313}" destId="{419CDDD3-B161-41F7-BBC7-18F3E2DE672E}" srcOrd="6" destOrd="0" presId="urn:microsoft.com/office/officeart/2005/8/layout/hList9"/>
    <dgm:cxn modelId="{649CDD24-1019-4FEE-A660-FDB51946EC39}" type="presParOf" srcId="{419CDDD3-B161-41F7-BBC7-18F3E2DE672E}" destId="{4B820C7F-AF64-4129-92DC-82FC704FD95E}" srcOrd="0" destOrd="0" presId="urn:microsoft.com/office/officeart/2005/8/layout/hList9"/>
    <dgm:cxn modelId="{B1FFBC37-A3D2-44AD-ADDA-7D29F5380899}" type="presParOf" srcId="{419CDDD3-B161-41F7-BBC7-18F3E2DE672E}" destId="{9996B0A7-C469-49F7-8A74-A684AE9FA1BA}" srcOrd="1" destOrd="0" presId="urn:microsoft.com/office/officeart/2005/8/layout/hList9"/>
    <dgm:cxn modelId="{498EAD60-CF19-4F53-BFD7-B95AAF4B4A3D}" type="presParOf" srcId="{9996B0A7-C469-49F7-8A74-A684AE9FA1BA}" destId="{08C328E5-1745-4198-864D-76E667017E51}" srcOrd="0" destOrd="0" presId="urn:microsoft.com/office/officeart/2005/8/layout/hList9"/>
    <dgm:cxn modelId="{51A09029-7FE7-4CCA-A0BB-30B69BE9330C}" type="presParOf" srcId="{9996B0A7-C469-49F7-8A74-A684AE9FA1BA}" destId="{79AF4031-B82F-4556-BCB6-501ED73F966A}" srcOrd="1" destOrd="0" presId="urn:microsoft.com/office/officeart/2005/8/layout/hList9"/>
    <dgm:cxn modelId="{5C1BA1B1-04FF-44BD-99E8-66933A7223FA}" type="presParOf" srcId="{7EFD9E77-EF17-4696-907F-B88D00F30313}" destId="{A4027210-D397-4B9F-8D87-7696E7B18C4B}" srcOrd="7" destOrd="0" presId="urn:microsoft.com/office/officeart/2005/8/layout/hList9"/>
    <dgm:cxn modelId="{8E0E41D1-B175-4182-B2F9-BF336FC46755}" type="presParOf" srcId="{7EFD9E77-EF17-4696-907F-B88D00F30313}" destId="{572984F7-FB80-4405-B4B2-700C9FDA56CA}" srcOrd="8"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9DE09E-4656-4002-BA13-BDB08E8354D8}" type="doc">
      <dgm:prSet loTypeId="urn:microsoft.com/office/officeart/2009/3/layout/StepUpProcess" loCatId="process" qsTypeId="urn:microsoft.com/office/officeart/2005/8/quickstyle/simple2" qsCatId="simple" csTypeId="urn:microsoft.com/office/officeart/2005/8/colors/colorful5" csCatId="colorful" phldr="1"/>
      <dgm:spPr/>
      <dgm:t>
        <a:bodyPr/>
        <a:lstStyle/>
        <a:p>
          <a:pPr rtl="1"/>
          <a:endParaRPr lang="ar-SA"/>
        </a:p>
      </dgm:t>
    </dgm:pt>
    <dgm:pt modelId="{6496289F-AF99-4435-A1F9-0D5A966641B8}">
      <dgm:prSet phldrT="[نص]"/>
      <dgm:spPr/>
      <dgm:t>
        <a:bodyPr/>
        <a:lstStyle/>
        <a:p>
          <a:pPr algn="ctr" rtl="1"/>
          <a:r>
            <a:rPr lang="ar-SA" dirty="0" smtClean="0">
              <a:solidFill>
                <a:schemeClr val="bg1"/>
              </a:solidFill>
            </a:rPr>
            <a:t>احذر تلقي الدين من غير الوحي الإلهي</a:t>
          </a:r>
          <a:endParaRPr lang="ar-SA" dirty="0">
            <a:solidFill>
              <a:schemeClr val="bg1"/>
            </a:solidFill>
          </a:endParaRPr>
        </a:p>
      </dgm:t>
    </dgm:pt>
    <dgm:pt modelId="{CED8D669-3F11-429D-B994-D90C8F09C9A0}" type="parTrans" cxnId="{F2BAED4A-E751-4FFE-B29A-60F305574606}">
      <dgm:prSet/>
      <dgm:spPr/>
      <dgm:t>
        <a:bodyPr/>
        <a:lstStyle/>
        <a:p>
          <a:pPr algn="ctr" rtl="1"/>
          <a:endParaRPr lang="ar-SA">
            <a:solidFill>
              <a:schemeClr val="bg1"/>
            </a:solidFill>
          </a:endParaRPr>
        </a:p>
      </dgm:t>
    </dgm:pt>
    <dgm:pt modelId="{E42AF3B1-BED4-4106-9073-2F4DE9F6CF16}" type="sibTrans" cxnId="{F2BAED4A-E751-4FFE-B29A-60F305574606}">
      <dgm:prSet/>
      <dgm:spPr/>
      <dgm:t>
        <a:bodyPr/>
        <a:lstStyle/>
        <a:p>
          <a:pPr algn="ctr" rtl="1"/>
          <a:endParaRPr lang="ar-SA">
            <a:solidFill>
              <a:schemeClr val="bg1"/>
            </a:solidFill>
          </a:endParaRPr>
        </a:p>
      </dgm:t>
    </dgm:pt>
    <dgm:pt modelId="{45A78D9E-CC1F-4DEE-A89B-A72FEF798DCD}">
      <dgm:prSet phldrT="[نص]"/>
      <dgm:spPr/>
      <dgm:t>
        <a:bodyPr/>
        <a:lstStyle/>
        <a:p>
          <a:pPr algn="ctr" rtl="1"/>
          <a:r>
            <a:rPr lang="ar-SA" dirty="0" smtClean="0">
              <a:solidFill>
                <a:schemeClr val="bg1"/>
              </a:solidFill>
            </a:rPr>
            <a:t>احذر التعبد بالبدع</a:t>
          </a:r>
          <a:endParaRPr lang="ar-SA" dirty="0">
            <a:solidFill>
              <a:schemeClr val="bg1"/>
            </a:solidFill>
          </a:endParaRPr>
        </a:p>
      </dgm:t>
    </dgm:pt>
    <dgm:pt modelId="{B90A7634-8466-4C62-861C-A5FECBDCA021}" type="parTrans" cxnId="{8CA2BFDA-4499-4215-9074-22826DA15D36}">
      <dgm:prSet/>
      <dgm:spPr/>
      <dgm:t>
        <a:bodyPr/>
        <a:lstStyle/>
        <a:p>
          <a:pPr algn="ctr" rtl="1"/>
          <a:endParaRPr lang="ar-SA">
            <a:solidFill>
              <a:schemeClr val="bg1"/>
            </a:solidFill>
          </a:endParaRPr>
        </a:p>
      </dgm:t>
    </dgm:pt>
    <dgm:pt modelId="{EB35D59B-5EE3-41BA-BBE9-165F46E1DC32}" type="sibTrans" cxnId="{8CA2BFDA-4499-4215-9074-22826DA15D36}">
      <dgm:prSet/>
      <dgm:spPr/>
      <dgm:t>
        <a:bodyPr/>
        <a:lstStyle/>
        <a:p>
          <a:pPr algn="ctr" rtl="1"/>
          <a:endParaRPr lang="ar-SA">
            <a:solidFill>
              <a:schemeClr val="bg1"/>
            </a:solidFill>
          </a:endParaRPr>
        </a:p>
      </dgm:t>
    </dgm:pt>
    <dgm:pt modelId="{33E9A942-DDA8-4C43-8066-0E98CE0062EF}">
      <dgm:prSet phldrT="[نص]" custT="1"/>
      <dgm:spPr/>
      <dgm:t>
        <a:bodyPr/>
        <a:lstStyle/>
        <a:p>
          <a:pPr algn="ctr" rtl="1"/>
          <a:r>
            <a:rPr lang="ar-SA" sz="4800" dirty="0" smtClean="0">
              <a:solidFill>
                <a:schemeClr val="bg1"/>
              </a:solidFill>
            </a:rPr>
            <a:t>احذر الزهد البدعي </a:t>
          </a:r>
          <a:endParaRPr lang="ar-SA" sz="4800" dirty="0">
            <a:solidFill>
              <a:schemeClr val="bg1"/>
            </a:solidFill>
          </a:endParaRPr>
        </a:p>
      </dgm:t>
    </dgm:pt>
    <dgm:pt modelId="{F2BDE985-03B2-457E-8661-1DD85E58AC81}" type="parTrans" cxnId="{B5130238-82A4-4E5F-8B47-134D442B074E}">
      <dgm:prSet/>
      <dgm:spPr/>
      <dgm:t>
        <a:bodyPr/>
        <a:lstStyle/>
        <a:p>
          <a:pPr algn="ctr" rtl="1"/>
          <a:endParaRPr lang="ar-SA">
            <a:solidFill>
              <a:schemeClr val="bg1"/>
            </a:solidFill>
          </a:endParaRPr>
        </a:p>
      </dgm:t>
    </dgm:pt>
    <dgm:pt modelId="{A9BC2EA1-7FA7-4BAA-9718-27895E5CB5CB}" type="sibTrans" cxnId="{B5130238-82A4-4E5F-8B47-134D442B074E}">
      <dgm:prSet/>
      <dgm:spPr/>
      <dgm:t>
        <a:bodyPr/>
        <a:lstStyle/>
        <a:p>
          <a:pPr algn="ctr" rtl="1"/>
          <a:endParaRPr lang="ar-SA">
            <a:solidFill>
              <a:schemeClr val="bg1"/>
            </a:solidFill>
          </a:endParaRPr>
        </a:p>
      </dgm:t>
    </dgm:pt>
    <dgm:pt modelId="{8F9258E1-D2FF-4BA5-BDB7-959A7A83C047}">
      <dgm:prSet/>
      <dgm:spPr/>
      <dgm:t>
        <a:bodyPr/>
        <a:lstStyle/>
        <a:p>
          <a:pPr algn="ctr" rtl="1"/>
          <a:endParaRPr lang="ar-SA">
            <a:solidFill>
              <a:schemeClr val="bg1"/>
            </a:solidFill>
          </a:endParaRPr>
        </a:p>
      </dgm:t>
    </dgm:pt>
    <dgm:pt modelId="{D7DBB13D-6E48-43C8-AC1E-EFDD4A01C309}" type="parTrans" cxnId="{C3B749C2-7CA5-4EE4-8BA0-2F6F636E9365}">
      <dgm:prSet/>
      <dgm:spPr/>
      <dgm:t>
        <a:bodyPr/>
        <a:lstStyle/>
        <a:p>
          <a:pPr algn="ctr" rtl="1"/>
          <a:endParaRPr lang="ar-SA">
            <a:solidFill>
              <a:schemeClr val="bg1"/>
            </a:solidFill>
          </a:endParaRPr>
        </a:p>
      </dgm:t>
    </dgm:pt>
    <dgm:pt modelId="{1A6565BC-8478-4D3A-97B4-B1FAEEC0E752}" type="sibTrans" cxnId="{C3B749C2-7CA5-4EE4-8BA0-2F6F636E9365}">
      <dgm:prSet/>
      <dgm:spPr/>
      <dgm:t>
        <a:bodyPr/>
        <a:lstStyle/>
        <a:p>
          <a:pPr algn="ctr" rtl="1"/>
          <a:endParaRPr lang="ar-SA">
            <a:solidFill>
              <a:schemeClr val="bg1"/>
            </a:solidFill>
          </a:endParaRPr>
        </a:p>
      </dgm:t>
    </dgm:pt>
    <dgm:pt modelId="{5BB3A307-74FA-43F6-BA50-77F706498094}">
      <dgm:prSet/>
      <dgm:spPr/>
      <dgm:t>
        <a:bodyPr/>
        <a:lstStyle/>
        <a:p>
          <a:pPr algn="ctr" rtl="1"/>
          <a:endParaRPr lang="ar-SA">
            <a:solidFill>
              <a:schemeClr val="bg1"/>
            </a:solidFill>
          </a:endParaRPr>
        </a:p>
      </dgm:t>
    </dgm:pt>
    <dgm:pt modelId="{24BDE256-6B47-41ED-935F-27591D5F6B6F}" type="parTrans" cxnId="{42294080-687C-47D8-A711-AE2B24FC6AC9}">
      <dgm:prSet/>
      <dgm:spPr/>
      <dgm:t>
        <a:bodyPr/>
        <a:lstStyle/>
        <a:p>
          <a:pPr algn="ctr" rtl="1"/>
          <a:endParaRPr lang="ar-SA">
            <a:solidFill>
              <a:schemeClr val="bg1"/>
            </a:solidFill>
          </a:endParaRPr>
        </a:p>
      </dgm:t>
    </dgm:pt>
    <dgm:pt modelId="{A57247DD-0800-4851-9D78-68D70A080E4D}" type="sibTrans" cxnId="{42294080-687C-47D8-A711-AE2B24FC6AC9}">
      <dgm:prSet/>
      <dgm:spPr/>
      <dgm:t>
        <a:bodyPr/>
        <a:lstStyle/>
        <a:p>
          <a:pPr algn="ctr" rtl="1"/>
          <a:endParaRPr lang="ar-SA">
            <a:solidFill>
              <a:schemeClr val="bg1"/>
            </a:solidFill>
          </a:endParaRPr>
        </a:p>
      </dgm:t>
    </dgm:pt>
    <dgm:pt modelId="{19BEEC46-6334-40B7-A116-31BA6895258E}">
      <dgm:prSet/>
      <dgm:spPr/>
      <dgm:t>
        <a:bodyPr/>
        <a:lstStyle/>
        <a:p>
          <a:pPr algn="ctr" rtl="1"/>
          <a:endParaRPr lang="ar-SA" dirty="0">
            <a:solidFill>
              <a:schemeClr val="bg1"/>
            </a:solidFill>
          </a:endParaRPr>
        </a:p>
      </dgm:t>
    </dgm:pt>
    <dgm:pt modelId="{39B1F8DB-1563-4A57-A442-83205F9B032E}" type="parTrans" cxnId="{A5319C1A-3F52-4EFF-85B2-8EFE8ABF9282}">
      <dgm:prSet/>
      <dgm:spPr/>
      <dgm:t>
        <a:bodyPr/>
        <a:lstStyle/>
        <a:p>
          <a:pPr algn="ctr" rtl="1"/>
          <a:endParaRPr lang="ar-SA">
            <a:solidFill>
              <a:schemeClr val="bg1"/>
            </a:solidFill>
          </a:endParaRPr>
        </a:p>
      </dgm:t>
    </dgm:pt>
    <dgm:pt modelId="{ACFEF3CA-774F-4347-BDD2-30B47FAC7898}" type="sibTrans" cxnId="{A5319C1A-3F52-4EFF-85B2-8EFE8ABF9282}">
      <dgm:prSet/>
      <dgm:spPr/>
      <dgm:t>
        <a:bodyPr/>
        <a:lstStyle/>
        <a:p>
          <a:pPr algn="ctr" rtl="1"/>
          <a:endParaRPr lang="ar-SA">
            <a:solidFill>
              <a:schemeClr val="bg1"/>
            </a:solidFill>
          </a:endParaRPr>
        </a:p>
      </dgm:t>
    </dgm:pt>
    <dgm:pt modelId="{C027CE38-52B1-4962-831B-8CDA4C641FB0}">
      <dgm:prSet/>
      <dgm:spPr/>
      <dgm:t>
        <a:bodyPr/>
        <a:lstStyle/>
        <a:p>
          <a:pPr algn="ctr" rtl="1"/>
          <a:endParaRPr lang="ar-SA">
            <a:solidFill>
              <a:schemeClr val="bg1"/>
            </a:solidFill>
          </a:endParaRPr>
        </a:p>
      </dgm:t>
    </dgm:pt>
    <dgm:pt modelId="{9166F294-05B4-4DB8-8277-61FD3A49909F}" type="parTrans" cxnId="{34D0DF02-CC71-49EB-A968-6F8CF28C8D41}">
      <dgm:prSet/>
      <dgm:spPr/>
      <dgm:t>
        <a:bodyPr/>
        <a:lstStyle/>
        <a:p>
          <a:pPr algn="ctr" rtl="1"/>
          <a:endParaRPr lang="ar-SA">
            <a:solidFill>
              <a:schemeClr val="bg1"/>
            </a:solidFill>
          </a:endParaRPr>
        </a:p>
      </dgm:t>
    </dgm:pt>
    <dgm:pt modelId="{AB5BC85F-0764-46FC-8474-CF79E91DA067}" type="sibTrans" cxnId="{34D0DF02-CC71-49EB-A968-6F8CF28C8D41}">
      <dgm:prSet/>
      <dgm:spPr/>
      <dgm:t>
        <a:bodyPr/>
        <a:lstStyle/>
        <a:p>
          <a:pPr algn="ctr" rtl="1"/>
          <a:endParaRPr lang="ar-SA">
            <a:solidFill>
              <a:schemeClr val="bg1"/>
            </a:solidFill>
          </a:endParaRPr>
        </a:p>
      </dgm:t>
    </dgm:pt>
    <dgm:pt modelId="{BB7D0F7F-7021-449A-A83A-7DB258311BB4}" type="pres">
      <dgm:prSet presAssocID="{269DE09E-4656-4002-BA13-BDB08E8354D8}" presName="rootnode" presStyleCnt="0">
        <dgm:presLayoutVars>
          <dgm:chMax/>
          <dgm:chPref/>
          <dgm:dir/>
          <dgm:animLvl val="lvl"/>
        </dgm:presLayoutVars>
      </dgm:prSet>
      <dgm:spPr/>
      <dgm:t>
        <a:bodyPr/>
        <a:lstStyle/>
        <a:p>
          <a:pPr rtl="1"/>
          <a:endParaRPr lang="ar-SA"/>
        </a:p>
      </dgm:t>
    </dgm:pt>
    <dgm:pt modelId="{FC603F50-24EE-4969-908F-4A42B02AA896}" type="pres">
      <dgm:prSet presAssocID="{6496289F-AF99-4435-A1F9-0D5A966641B8}" presName="composite" presStyleCnt="0"/>
      <dgm:spPr/>
      <dgm:t>
        <a:bodyPr/>
        <a:lstStyle/>
        <a:p>
          <a:pPr rtl="1"/>
          <a:endParaRPr lang="ar-EG"/>
        </a:p>
      </dgm:t>
    </dgm:pt>
    <dgm:pt modelId="{26A5F74B-9948-4812-A086-E1771F3794CA}" type="pres">
      <dgm:prSet presAssocID="{6496289F-AF99-4435-A1F9-0D5A966641B8}" presName="LShape" presStyleLbl="alignNode1" presStyleIdx="0" presStyleCnt="5"/>
      <dgm:spPr/>
      <dgm:t>
        <a:bodyPr/>
        <a:lstStyle/>
        <a:p>
          <a:pPr rtl="1"/>
          <a:endParaRPr lang="ar-EG"/>
        </a:p>
      </dgm:t>
    </dgm:pt>
    <dgm:pt modelId="{73D083C8-C89E-4D28-B7B5-34C42FED0C7D}" type="pres">
      <dgm:prSet presAssocID="{6496289F-AF99-4435-A1F9-0D5A966641B8}" presName="ParentText" presStyleLbl="revTx" presStyleIdx="0" presStyleCnt="3">
        <dgm:presLayoutVars>
          <dgm:chMax val="0"/>
          <dgm:chPref val="0"/>
          <dgm:bulletEnabled val="1"/>
        </dgm:presLayoutVars>
      </dgm:prSet>
      <dgm:spPr/>
      <dgm:t>
        <a:bodyPr/>
        <a:lstStyle/>
        <a:p>
          <a:pPr rtl="1"/>
          <a:endParaRPr lang="ar-SA"/>
        </a:p>
      </dgm:t>
    </dgm:pt>
    <dgm:pt modelId="{441ED974-6E73-4181-8813-4952D7191A20}" type="pres">
      <dgm:prSet presAssocID="{6496289F-AF99-4435-A1F9-0D5A966641B8}" presName="Triangle" presStyleLbl="alignNode1" presStyleIdx="1" presStyleCnt="5"/>
      <dgm:spPr/>
      <dgm:t>
        <a:bodyPr/>
        <a:lstStyle/>
        <a:p>
          <a:pPr rtl="1"/>
          <a:endParaRPr lang="ar-EG"/>
        </a:p>
      </dgm:t>
    </dgm:pt>
    <dgm:pt modelId="{06AE1021-FAE8-4F51-AA59-B0A4D32DE206}" type="pres">
      <dgm:prSet presAssocID="{E42AF3B1-BED4-4106-9073-2F4DE9F6CF16}" presName="sibTrans" presStyleCnt="0"/>
      <dgm:spPr/>
      <dgm:t>
        <a:bodyPr/>
        <a:lstStyle/>
        <a:p>
          <a:pPr rtl="1"/>
          <a:endParaRPr lang="ar-EG"/>
        </a:p>
      </dgm:t>
    </dgm:pt>
    <dgm:pt modelId="{ADCF9385-A255-4416-989D-50DA8128F8E4}" type="pres">
      <dgm:prSet presAssocID="{E42AF3B1-BED4-4106-9073-2F4DE9F6CF16}" presName="space" presStyleCnt="0"/>
      <dgm:spPr/>
      <dgm:t>
        <a:bodyPr/>
        <a:lstStyle/>
        <a:p>
          <a:pPr rtl="1"/>
          <a:endParaRPr lang="ar-EG"/>
        </a:p>
      </dgm:t>
    </dgm:pt>
    <dgm:pt modelId="{BAA76DF8-1EA6-496D-B91B-99FD11CFA762}" type="pres">
      <dgm:prSet presAssocID="{45A78D9E-CC1F-4DEE-A89B-A72FEF798DCD}" presName="composite" presStyleCnt="0"/>
      <dgm:spPr/>
      <dgm:t>
        <a:bodyPr/>
        <a:lstStyle/>
        <a:p>
          <a:pPr rtl="1"/>
          <a:endParaRPr lang="ar-EG"/>
        </a:p>
      </dgm:t>
    </dgm:pt>
    <dgm:pt modelId="{63E94805-3455-468A-BCE8-6AD898601466}" type="pres">
      <dgm:prSet presAssocID="{45A78D9E-CC1F-4DEE-A89B-A72FEF798DCD}" presName="LShape" presStyleLbl="alignNode1" presStyleIdx="2" presStyleCnt="5"/>
      <dgm:spPr/>
      <dgm:t>
        <a:bodyPr/>
        <a:lstStyle/>
        <a:p>
          <a:pPr rtl="1"/>
          <a:endParaRPr lang="ar-EG"/>
        </a:p>
      </dgm:t>
    </dgm:pt>
    <dgm:pt modelId="{112EF891-70B3-4E25-BB79-9AF6CA66BEC7}" type="pres">
      <dgm:prSet presAssocID="{45A78D9E-CC1F-4DEE-A89B-A72FEF798DCD}" presName="ParentText" presStyleLbl="revTx" presStyleIdx="1" presStyleCnt="3">
        <dgm:presLayoutVars>
          <dgm:chMax val="0"/>
          <dgm:chPref val="0"/>
          <dgm:bulletEnabled val="1"/>
        </dgm:presLayoutVars>
      </dgm:prSet>
      <dgm:spPr/>
      <dgm:t>
        <a:bodyPr/>
        <a:lstStyle/>
        <a:p>
          <a:pPr rtl="1"/>
          <a:endParaRPr lang="ar-SA"/>
        </a:p>
      </dgm:t>
    </dgm:pt>
    <dgm:pt modelId="{49F626CE-BB10-4498-9CB5-702C776127AD}" type="pres">
      <dgm:prSet presAssocID="{45A78D9E-CC1F-4DEE-A89B-A72FEF798DCD}" presName="Triangle" presStyleLbl="alignNode1" presStyleIdx="3" presStyleCnt="5"/>
      <dgm:spPr/>
      <dgm:t>
        <a:bodyPr/>
        <a:lstStyle/>
        <a:p>
          <a:pPr rtl="1"/>
          <a:endParaRPr lang="ar-EG"/>
        </a:p>
      </dgm:t>
    </dgm:pt>
    <dgm:pt modelId="{5D3137F4-9A58-49DD-B2D5-9369995E0C44}" type="pres">
      <dgm:prSet presAssocID="{EB35D59B-5EE3-41BA-BBE9-165F46E1DC32}" presName="sibTrans" presStyleCnt="0"/>
      <dgm:spPr/>
      <dgm:t>
        <a:bodyPr/>
        <a:lstStyle/>
        <a:p>
          <a:pPr rtl="1"/>
          <a:endParaRPr lang="ar-EG"/>
        </a:p>
      </dgm:t>
    </dgm:pt>
    <dgm:pt modelId="{589E5C4B-6E6D-48C8-99BA-AE4113954092}" type="pres">
      <dgm:prSet presAssocID="{EB35D59B-5EE3-41BA-BBE9-165F46E1DC32}" presName="space" presStyleCnt="0"/>
      <dgm:spPr/>
      <dgm:t>
        <a:bodyPr/>
        <a:lstStyle/>
        <a:p>
          <a:pPr rtl="1"/>
          <a:endParaRPr lang="ar-EG"/>
        </a:p>
      </dgm:t>
    </dgm:pt>
    <dgm:pt modelId="{C0DC5C21-B94D-43A0-A9E3-98B50CC03DF6}" type="pres">
      <dgm:prSet presAssocID="{33E9A942-DDA8-4C43-8066-0E98CE0062EF}" presName="composite" presStyleCnt="0"/>
      <dgm:spPr/>
      <dgm:t>
        <a:bodyPr/>
        <a:lstStyle/>
        <a:p>
          <a:pPr rtl="1"/>
          <a:endParaRPr lang="ar-EG"/>
        </a:p>
      </dgm:t>
    </dgm:pt>
    <dgm:pt modelId="{8AD2FAE8-8573-4DD8-B21D-03B8A450B793}" type="pres">
      <dgm:prSet presAssocID="{33E9A942-DDA8-4C43-8066-0E98CE0062EF}" presName="LShape" presStyleLbl="alignNode1" presStyleIdx="4" presStyleCnt="5"/>
      <dgm:spPr/>
      <dgm:t>
        <a:bodyPr/>
        <a:lstStyle/>
        <a:p>
          <a:pPr rtl="1"/>
          <a:endParaRPr lang="ar-EG"/>
        </a:p>
      </dgm:t>
    </dgm:pt>
    <dgm:pt modelId="{E18FAFBD-2EBD-4BB3-86C1-21158DD32A6B}" type="pres">
      <dgm:prSet presAssocID="{33E9A942-DDA8-4C43-8066-0E98CE0062EF}" presName="ParentText" presStyleLbl="revTx" presStyleIdx="2" presStyleCnt="3" custScaleX="111848">
        <dgm:presLayoutVars>
          <dgm:chMax val="0"/>
          <dgm:chPref val="0"/>
          <dgm:bulletEnabled val="1"/>
        </dgm:presLayoutVars>
      </dgm:prSet>
      <dgm:spPr>
        <a:prstGeom prst="rect">
          <a:avLst/>
        </a:prstGeom>
      </dgm:spPr>
      <dgm:t>
        <a:bodyPr/>
        <a:lstStyle/>
        <a:p>
          <a:pPr rtl="1"/>
          <a:endParaRPr lang="ar-SA"/>
        </a:p>
      </dgm:t>
    </dgm:pt>
  </dgm:ptLst>
  <dgm:cxnLst>
    <dgm:cxn modelId="{BCFFFF4E-4F67-4B0A-AFE5-1AEFD0BF5912}" type="presOf" srcId="{5BB3A307-74FA-43F6-BA50-77F706498094}" destId="{E18FAFBD-2EBD-4BB3-86C1-21158DD32A6B}" srcOrd="0" destOrd="2" presId="urn:microsoft.com/office/officeart/2009/3/layout/StepUpProcess"/>
    <dgm:cxn modelId="{BE10070B-A016-4D43-B6C8-78C9B44BF75E}" type="presOf" srcId="{19BEEC46-6334-40B7-A116-31BA6895258E}" destId="{E18FAFBD-2EBD-4BB3-86C1-21158DD32A6B}" srcOrd="0" destOrd="3" presId="urn:microsoft.com/office/officeart/2009/3/layout/StepUpProcess"/>
    <dgm:cxn modelId="{B5130238-82A4-4E5F-8B47-134D442B074E}" srcId="{269DE09E-4656-4002-BA13-BDB08E8354D8}" destId="{33E9A942-DDA8-4C43-8066-0E98CE0062EF}" srcOrd="2" destOrd="0" parTransId="{F2BDE985-03B2-457E-8661-1DD85E58AC81}" sibTransId="{A9BC2EA1-7FA7-4BAA-9718-27895E5CB5CB}"/>
    <dgm:cxn modelId="{E33601AD-6B22-4C29-8E6C-3DE2E6135B96}" type="presOf" srcId="{33E9A942-DDA8-4C43-8066-0E98CE0062EF}" destId="{E18FAFBD-2EBD-4BB3-86C1-21158DD32A6B}" srcOrd="0" destOrd="0" presId="urn:microsoft.com/office/officeart/2009/3/layout/StepUpProcess"/>
    <dgm:cxn modelId="{A5319C1A-3F52-4EFF-85B2-8EFE8ABF9282}" srcId="{33E9A942-DDA8-4C43-8066-0E98CE0062EF}" destId="{19BEEC46-6334-40B7-A116-31BA6895258E}" srcOrd="2" destOrd="0" parTransId="{39B1F8DB-1563-4A57-A442-83205F9B032E}" sibTransId="{ACFEF3CA-774F-4347-BDD2-30B47FAC7898}"/>
    <dgm:cxn modelId="{42294080-687C-47D8-A711-AE2B24FC6AC9}" srcId="{33E9A942-DDA8-4C43-8066-0E98CE0062EF}" destId="{5BB3A307-74FA-43F6-BA50-77F706498094}" srcOrd="1" destOrd="0" parTransId="{24BDE256-6B47-41ED-935F-27591D5F6B6F}" sibTransId="{A57247DD-0800-4851-9D78-68D70A080E4D}"/>
    <dgm:cxn modelId="{4F523668-6693-4482-9B14-37ED2610E822}" type="presOf" srcId="{269DE09E-4656-4002-BA13-BDB08E8354D8}" destId="{BB7D0F7F-7021-449A-A83A-7DB258311BB4}" srcOrd="0" destOrd="0" presId="urn:microsoft.com/office/officeart/2009/3/layout/StepUpProcess"/>
    <dgm:cxn modelId="{B7420AB8-31B1-4058-9DC5-864B4E0F765F}" type="presOf" srcId="{8F9258E1-D2FF-4BA5-BDB7-959A7A83C047}" destId="{E18FAFBD-2EBD-4BB3-86C1-21158DD32A6B}" srcOrd="0" destOrd="1" presId="urn:microsoft.com/office/officeart/2009/3/layout/StepUpProcess"/>
    <dgm:cxn modelId="{8CA2BFDA-4499-4215-9074-22826DA15D36}" srcId="{269DE09E-4656-4002-BA13-BDB08E8354D8}" destId="{45A78D9E-CC1F-4DEE-A89B-A72FEF798DCD}" srcOrd="1" destOrd="0" parTransId="{B90A7634-8466-4C62-861C-A5FECBDCA021}" sibTransId="{EB35D59B-5EE3-41BA-BBE9-165F46E1DC32}"/>
    <dgm:cxn modelId="{5D31BD3A-ABEF-4B30-ACCD-A6D8E92D213A}" type="presOf" srcId="{45A78D9E-CC1F-4DEE-A89B-A72FEF798DCD}" destId="{112EF891-70B3-4E25-BB79-9AF6CA66BEC7}" srcOrd="0" destOrd="0" presId="urn:microsoft.com/office/officeart/2009/3/layout/StepUpProcess"/>
    <dgm:cxn modelId="{C3B749C2-7CA5-4EE4-8BA0-2F6F636E9365}" srcId="{33E9A942-DDA8-4C43-8066-0E98CE0062EF}" destId="{8F9258E1-D2FF-4BA5-BDB7-959A7A83C047}" srcOrd="0" destOrd="0" parTransId="{D7DBB13D-6E48-43C8-AC1E-EFDD4A01C309}" sibTransId="{1A6565BC-8478-4D3A-97B4-B1FAEEC0E752}"/>
    <dgm:cxn modelId="{F2BAED4A-E751-4FFE-B29A-60F305574606}" srcId="{269DE09E-4656-4002-BA13-BDB08E8354D8}" destId="{6496289F-AF99-4435-A1F9-0D5A966641B8}" srcOrd="0" destOrd="0" parTransId="{CED8D669-3F11-429D-B994-D90C8F09C9A0}" sibTransId="{E42AF3B1-BED4-4106-9073-2F4DE9F6CF16}"/>
    <dgm:cxn modelId="{F33271D3-E80E-49A9-8212-93CDA3CE4460}" type="presOf" srcId="{C027CE38-52B1-4962-831B-8CDA4C641FB0}" destId="{E18FAFBD-2EBD-4BB3-86C1-21158DD32A6B}" srcOrd="0" destOrd="4" presId="urn:microsoft.com/office/officeart/2009/3/layout/StepUpProcess"/>
    <dgm:cxn modelId="{34D0DF02-CC71-49EB-A968-6F8CF28C8D41}" srcId="{33E9A942-DDA8-4C43-8066-0E98CE0062EF}" destId="{C027CE38-52B1-4962-831B-8CDA4C641FB0}" srcOrd="3" destOrd="0" parTransId="{9166F294-05B4-4DB8-8277-61FD3A49909F}" sibTransId="{AB5BC85F-0764-46FC-8474-CF79E91DA067}"/>
    <dgm:cxn modelId="{503A2FF4-5F2E-4046-B1AA-A8230A536CB2}" type="presOf" srcId="{6496289F-AF99-4435-A1F9-0D5A966641B8}" destId="{73D083C8-C89E-4D28-B7B5-34C42FED0C7D}" srcOrd="0" destOrd="0" presId="urn:microsoft.com/office/officeart/2009/3/layout/StepUpProcess"/>
    <dgm:cxn modelId="{F07F3B4D-C9B3-4B21-9139-51536C90CC64}" type="presParOf" srcId="{BB7D0F7F-7021-449A-A83A-7DB258311BB4}" destId="{FC603F50-24EE-4969-908F-4A42B02AA896}" srcOrd="0" destOrd="0" presId="urn:microsoft.com/office/officeart/2009/3/layout/StepUpProcess"/>
    <dgm:cxn modelId="{C684F70E-C6CC-432D-BCD3-AE873E607040}" type="presParOf" srcId="{FC603F50-24EE-4969-908F-4A42B02AA896}" destId="{26A5F74B-9948-4812-A086-E1771F3794CA}" srcOrd="0" destOrd="0" presId="urn:microsoft.com/office/officeart/2009/3/layout/StepUpProcess"/>
    <dgm:cxn modelId="{179C8E25-B7BB-41AE-8B14-AFBEA0D7EFBB}" type="presParOf" srcId="{FC603F50-24EE-4969-908F-4A42B02AA896}" destId="{73D083C8-C89E-4D28-B7B5-34C42FED0C7D}" srcOrd="1" destOrd="0" presId="urn:microsoft.com/office/officeart/2009/3/layout/StepUpProcess"/>
    <dgm:cxn modelId="{8AEA4DFF-A5A2-4918-BDD7-AA7C7BFC6D3D}" type="presParOf" srcId="{FC603F50-24EE-4969-908F-4A42B02AA896}" destId="{441ED974-6E73-4181-8813-4952D7191A20}" srcOrd="2" destOrd="0" presId="urn:microsoft.com/office/officeart/2009/3/layout/StepUpProcess"/>
    <dgm:cxn modelId="{B22E75D9-D619-4E9C-AC6F-96F6B1B7981B}" type="presParOf" srcId="{BB7D0F7F-7021-449A-A83A-7DB258311BB4}" destId="{06AE1021-FAE8-4F51-AA59-B0A4D32DE206}" srcOrd="1" destOrd="0" presId="urn:microsoft.com/office/officeart/2009/3/layout/StepUpProcess"/>
    <dgm:cxn modelId="{A235A833-9AA4-4ECE-9BFC-177E041D61DC}" type="presParOf" srcId="{06AE1021-FAE8-4F51-AA59-B0A4D32DE206}" destId="{ADCF9385-A255-4416-989D-50DA8128F8E4}" srcOrd="0" destOrd="0" presId="urn:microsoft.com/office/officeart/2009/3/layout/StepUpProcess"/>
    <dgm:cxn modelId="{CAB66CCA-959E-42BC-8A42-B2B07F52147D}" type="presParOf" srcId="{BB7D0F7F-7021-449A-A83A-7DB258311BB4}" destId="{BAA76DF8-1EA6-496D-B91B-99FD11CFA762}" srcOrd="2" destOrd="0" presId="urn:microsoft.com/office/officeart/2009/3/layout/StepUpProcess"/>
    <dgm:cxn modelId="{7BB0EB15-AC7B-45BA-8766-C674F750D2AB}" type="presParOf" srcId="{BAA76DF8-1EA6-496D-B91B-99FD11CFA762}" destId="{63E94805-3455-468A-BCE8-6AD898601466}" srcOrd="0" destOrd="0" presId="urn:microsoft.com/office/officeart/2009/3/layout/StepUpProcess"/>
    <dgm:cxn modelId="{0287B97B-D090-481B-A214-E81FA9F34604}" type="presParOf" srcId="{BAA76DF8-1EA6-496D-B91B-99FD11CFA762}" destId="{112EF891-70B3-4E25-BB79-9AF6CA66BEC7}" srcOrd="1" destOrd="0" presId="urn:microsoft.com/office/officeart/2009/3/layout/StepUpProcess"/>
    <dgm:cxn modelId="{489E4DDF-E6CC-4D5D-B393-FABBE4B2EA13}" type="presParOf" srcId="{BAA76DF8-1EA6-496D-B91B-99FD11CFA762}" destId="{49F626CE-BB10-4498-9CB5-702C776127AD}" srcOrd="2" destOrd="0" presId="urn:microsoft.com/office/officeart/2009/3/layout/StepUpProcess"/>
    <dgm:cxn modelId="{D21EA6C5-D33F-4E1F-925B-7A9266CC32E0}" type="presParOf" srcId="{BB7D0F7F-7021-449A-A83A-7DB258311BB4}" destId="{5D3137F4-9A58-49DD-B2D5-9369995E0C44}" srcOrd="3" destOrd="0" presId="urn:microsoft.com/office/officeart/2009/3/layout/StepUpProcess"/>
    <dgm:cxn modelId="{10847F20-74B9-4037-9566-7C1DFCC11401}" type="presParOf" srcId="{5D3137F4-9A58-49DD-B2D5-9369995E0C44}" destId="{589E5C4B-6E6D-48C8-99BA-AE4113954092}" srcOrd="0" destOrd="0" presId="urn:microsoft.com/office/officeart/2009/3/layout/StepUpProcess"/>
    <dgm:cxn modelId="{6BE801D6-DE74-4D72-97E6-6B9CE91F7C15}" type="presParOf" srcId="{BB7D0F7F-7021-449A-A83A-7DB258311BB4}" destId="{C0DC5C21-B94D-43A0-A9E3-98B50CC03DF6}" srcOrd="4" destOrd="0" presId="urn:microsoft.com/office/officeart/2009/3/layout/StepUpProcess"/>
    <dgm:cxn modelId="{EC69B724-319B-4889-9DE7-DDBC7B602E03}" type="presParOf" srcId="{C0DC5C21-B94D-43A0-A9E3-98B50CC03DF6}" destId="{8AD2FAE8-8573-4DD8-B21D-03B8A450B793}" srcOrd="0" destOrd="0" presId="urn:microsoft.com/office/officeart/2009/3/layout/StepUpProcess"/>
    <dgm:cxn modelId="{4ABF325C-9E52-4907-BB76-37629DD16918}" type="presParOf" srcId="{C0DC5C21-B94D-43A0-A9E3-98B50CC03DF6}" destId="{E18FAFBD-2EBD-4BB3-86C1-21158DD32A6B}" srcOrd="1" destOrd="0" presId="urn:microsoft.com/office/officeart/2009/3/layout/StepUpProcess"/>
  </dgm:cxnLst>
  <dgm:bg>
    <a:solidFill>
      <a:schemeClr val="tx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5FDC69-2426-43C5-9193-1230EA9F15ED}" type="doc">
      <dgm:prSet loTypeId="urn:microsoft.com/office/officeart/2005/8/layout/hierarchy1" loCatId="hierarchy" qsTypeId="urn:microsoft.com/office/officeart/2005/8/quickstyle/3d3" qsCatId="3D" csTypeId="urn:microsoft.com/office/officeart/2005/8/colors/colorful3" csCatId="colorful" phldr="1"/>
      <dgm:spPr/>
      <dgm:t>
        <a:bodyPr/>
        <a:lstStyle/>
        <a:p>
          <a:pPr rtl="1"/>
          <a:endParaRPr lang="ar-SA"/>
        </a:p>
      </dgm:t>
    </dgm:pt>
    <dgm:pt modelId="{ADA0CF1A-1425-4EA6-B1D4-7F8F2523868E}">
      <dgm:prSet phldrT="[نص]" custT="1"/>
      <dgm:spPr/>
      <dgm:t>
        <a:bodyPr/>
        <a:lstStyle/>
        <a:p>
          <a:pPr rtl="1"/>
          <a:r>
            <a:rPr lang="ar-SA" sz="3600" b="1" dirty="0" smtClean="0">
              <a:solidFill>
                <a:schemeClr val="bg1"/>
              </a:solidFill>
            </a:rPr>
            <a:t>العبد</a:t>
          </a:r>
          <a:endParaRPr lang="ar-SA" sz="3600" b="1" dirty="0">
            <a:solidFill>
              <a:schemeClr val="bg1"/>
            </a:solidFill>
          </a:endParaRPr>
        </a:p>
      </dgm:t>
    </dgm:pt>
    <dgm:pt modelId="{CCF083A4-E2F3-4456-A189-AD95FCA90F3A}" type="parTrans" cxnId="{453D1261-F560-45A0-A928-D95ECB8752A1}">
      <dgm:prSet/>
      <dgm:spPr/>
      <dgm:t>
        <a:bodyPr/>
        <a:lstStyle/>
        <a:p>
          <a:pPr rtl="1"/>
          <a:endParaRPr lang="ar-SA" b="1">
            <a:solidFill>
              <a:schemeClr val="bg1"/>
            </a:solidFill>
          </a:endParaRPr>
        </a:p>
      </dgm:t>
    </dgm:pt>
    <dgm:pt modelId="{9A0C39D3-5534-421A-8866-6A6857680239}" type="sibTrans" cxnId="{453D1261-F560-45A0-A928-D95ECB8752A1}">
      <dgm:prSet/>
      <dgm:spPr/>
      <dgm:t>
        <a:bodyPr/>
        <a:lstStyle/>
        <a:p>
          <a:pPr rtl="1"/>
          <a:endParaRPr lang="ar-SA" b="1">
            <a:solidFill>
              <a:schemeClr val="bg1"/>
            </a:solidFill>
          </a:endParaRPr>
        </a:p>
      </dgm:t>
    </dgm:pt>
    <dgm:pt modelId="{B92E8B55-266F-4FA5-A0A6-DCD23F4EB50F}">
      <dgm:prSet phldrT="[نص]" custT="1"/>
      <dgm:spPr/>
      <dgm:t>
        <a:bodyPr/>
        <a:lstStyle/>
        <a:p>
          <a:pPr rtl="1"/>
          <a:r>
            <a:rPr lang="ar-SA" sz="3200" b="1" dirty="0" smtClean="0">
              <a:solidFill>
                <a:schemeClr val="bg1"/>
              </a:solidFill>
            </a:rPr>
            <a:t>بمعنى: العابد</a:t>
          </a:r>
          <a:endParaRPr lang="ar-SA" sz="3200" b="1" dirty="0">
            <a:solidFill>
              <a:schemeClr val="bg1"/>
            </a:solidFill>
          </a:endParaRPr>
        </a:p>
      </dgm:t>
    </dgm:pt>
    <dgm:pt modelId="{47D7504B-EA84-4AD1-9301-2FFEC812EF55}" type="parTrans" cxnId="{3CACD0F8-F2EB-4BA0-B2B6-F5C4C386AA90}">
      <dgm:prSet/>
      <dgm:spPr/>
      <dgm:t>
        <a:bodyPr/>
        <a:lstStyle/>
        <a:p>
          <a:pPr rtl="1"/>
          <a:endParaRPr lang="ar-SA" b="1">
            <a:solidFill>
              <a:schemeClr val="bg1"/>
            </a:solidFill>
          </a:endParaRPr>
        </a:p>
      </dgm:t>
    </dgm:pt>
    <dgm:pt modelId="{6C5DE216-A12E-4734-935B-E761D560D6C5}" type="sibTrans" cxnId="{3CACD0F8-F2EB-4BA0-B2B6-F5C4C386AA90}">
      <dgm:prSet/>
      <dgm:spPr/>
      <dgm:t>
        <a:bodyPr/>
        <a:lstStyle/>
        <a:p>
          <a:pPr rtl="1"/>
          <a:endParaRPr lang="ar-SA" b="1">
            <a:solidFill>
              <a:schemeClr val="bg1"/>
            </a:solidFill>
          </a:endParaRPr>
        </a:p>
      </dgm:t>
    </dgm:pt>
    <dgm:pt modelId="{878B9004-513E-4A0A-870A-47BC7685FD6A}">
      <dgm:prSet phldrT="[نص]">
        <dgm:style>
          <a:lnRef idx="1">
            <a:schemeClr val="accent6"/>
          </a:lnRef>
          <a:fillRef idx="2">
            <a:schemeClr val="accent6"/>
          </a:fillRef>
          <a:effectRef idx="1">
            <a:schemeClr val="accent6"/>
          </a:effectRef>
          <a:fontRef idx="minor">
            <a:schemeClr val="dk1"/>
          </a:fontRef>
        </dgm:style>
      </dgm:prSet>
      <dgm:spPr/>
      <dgm:t>
        <a:bodyPr/>
        <a:lstStyle/>
        <a:p>
          <a:pPr rtl="1"/>
          <a:r>
            <a:rPr lang="ar-SA" b="1" dirty="0" smtClean="0">
              <a:solidFill>
                <a:schemeClr val="bg1"/>
              </a:solidFill>
            </a:rPr>
            <a:t>شهود الحقيقة الشرعية</a:t>
          </a:r>
        </a:p>
        <a:p>
          <a:pPr rtl="1"/>
          <a:r>
            <a:rPr lang="ar-SA" b="1" dirty="0" smtClean="0">
              <a:solidFill>
                <a:schemeClr val="bg1"/>
              </a:solidFill>
            </a:rPr>
            <a:t>1- اعتراف بالألوهية المتضمن الاعتراف بالربوبية</a:t>
          </a:r>
        </a:p>
        <a:p>
          <a:pPr rtl="1"/>
          <a:r>
            <a:rPr lang="ar-SA" b="1" dirty="0" smtClean="0">
              <a:solidFill>
                <a:schemeClr val="bg1"/>
              </a:solidFill>
            </a:rPr>
            <a:t>2- بمقدار التزام الشرع تكتمل العبودية وتكتمل الولاية لله فهم يفنون عن إرادة ما سوى المحبوب لله</a:t>
          </a:r>
        </a:p>
        <a:p>
          <a:pPr rtl="1"/>
          <a:r>
            <a:rPr lang="ar-SA" b="1" dirty="0" smtClean="0">
              <a:solidFill>
                <a:schemeClr val="bg1"/>
              </a:solidFill>
            </a:rPr>
            <a:t>3- هذا الصنف هم الموحدون أتباع الرسل</a:t>
          </a:r>
          <a:endParaRPr lang="ar-SA" b="1" dirty="0">
            <a:solidFill>
              <a:schemeClr val="bg1"/>
            </a:solidFill>
          </a:endParaRPr>
        </a:p>
      </dgm:t>
    </dgm:pt>
    <dgm:pt modelId="{79F64D52-DB74-460C-A55C-AEFC88184F80}" type="parTrans" cxnId="{8ECAC9E0-AC4D-41ED-982F-3B2B90E3B465}">
      <dgm:prSet/>
      <dgm:spPr/>
      <dgm:t>
        <a:bodyPr/>
        <a:lstStyle/>
        <a:p>
          <a:pPr rtl="1"/>
          <a:endParaRPr lang="ar-SA" b="1">
            <a:solidFill>
              <a:schemeClr val="bg1"/>
            </a:solidFill>
          </a:endParaRPr>
        </a:p>
      </dgm:t>
    </dgm:pt>
    <dgm:pt modelId="{531DB137-563E-4C4E-8CD8-41A283998980}" type="sibTrans" cxnId="{8ECAC9E0-AC4D-41ED-982F-3B2B90E3B465}">
      <dgm:prSet/>
      <dgm:spPr/>
      <dgm:t>
        <a:bodyPr/>
        <a:lstStyle/>
        <a:p>
          <a:pPr rtl="1"/>
          <a:endParaRPr lang="ar-SA" b="1">
            <a:solidFill>
              <a:schemeClr val="bg1"/>
            </a:solidFill>
          </a:endParaRPr>
        </a:p>
      </dgm:t>
    </dgm:pt>
    <dgm:pt modelId="{CC7B2003-80BF-428D-B11C-DF04769E6698}">
      <dgm:prSet phldrT="[نص]" custT="1"/>
      <dgm:spPr/>
      <dgm:t>
        <a:bodyPr/>
        <a:lstStyle/>
        <a:p>
          <a:pPr rtl="1"/>
          <a:r>
            <a:rPr lang="ar-SA" sz="3200" b="1" dirty="0" smtClean="0">
              <a:solidFill>
                <a:schemeClr val="bg1"/>
              </a:solidFill>
            </a:rPr>
            <a:t>بمعنى: المعبّد</a:t>
          </a:r>
          <a:endParaRPr lang="ar-SA" sz="3200" b="1" dirty="0">
            <a:solidFill>
              <a:schemeClr val="bg1"/>
            </a:solidFill>
          </a:endParaRPr>
        </a:p>
      </dgm:t>
    </dgm:pt>
    <dgm:pt modelId="{674DDC0C-D081-4D3F-AB26-225E6EFA348B}" type="parTrans" cxnId="{DA3FD0B9-A704-4178-B3AF-FD173E6CEB35}">
      <dgm:prSet/>
      <dgm:spPr/>
      <dgm:t>
        <a:bodyPr/>
        <a:lstStyle/>
        <a:p>
          <a:pPr rtl="1"/>
          <a:endParaRPr lang="ar-SA" b="1">
            <a:solidFill>
              <a:schemeClr val="bg1"/>
            </a:solidFill>
          </a:endParaRPr>
        </a:p>
      </dgm:t>
    </dgm:pt>
    <dgm:pt modelId="{4D23C44E-0E6F-444A-AF42-84683049295D}" type="sibTrans" cxnId="{DA3FD0B9-A704-4178-B3AF-FD173E6CEB35}">
      <dgm:prSet/>
      <dgm:spPr/>
      <dgm:t>
        <a:bodyPr/>
        <a:lstStyle/>
        <a:p>
          <a:pPr rtl="1"/>
          <a:endParaRPr lang="ar-SA" b="1">
            <a:solidFill>
              <a:schemeClr val="bg1"/>
            </a:solidFill>
          </a:endParaRPr>
        </a:p>
      </dgm:t>
    </dgm:pt>
    <dgm:pt modelId="{E61B786C-FDB4-40EE-9F9C-5919495A37FD}">
      <dgm:prSet phldrT="[نص]"/>
      <dgm:spPr>
        <a:solidFill>
          <a:schemeClr val="accent4">
            <a:lumMod val="40000"/>
            <a:lumOff val="60000"/>
            <a:alpha val="90000"/>
          </a:schemeClr>
        </a:solidFill>
      </dgm:spPr>
      <dgm:t>
        <a:bodyPr/>
        <a:lstStyle/>
        <a:p>
          <a:pPr rtl="1"/>
          <a:r>
            <a:rPr lang="ar-SA" b="1" dirty="0" smtClean="0">
              <a:solidFill>
                <a:schemeClr val="bg1"/>
              </a:solidFill>
            </a:rPr>
            <a:t>شهود الحقيقة الكونية</a:t>
          </a:r>
        </a:p>
        <a:p>
          <a:pPr rtl="1"/>
          <a:r>
            <a:rPr lang="ar-SA" b="1" dirty="0" smtClean="0">
              <a:solidFill>
                <a:schemeClr val="bg1"/>
              </a:solidFill>
            </a:rPr>
            <a:t>1- اعتراف بالربوبية دون الألوهية</a:t>
          </a:r>
        </a:p>
        <a:p>
          <a:pPr rtl="1"/>
          <a:r>
            <a:rPr lang="ar-SA" b="1" dirty="0" smtClean="0">
              <a:solidFill>
                <a:schemeClr val="bg1"/>
              </a:solidFill>
            </a:rPr>
            <a:t>2- يظن البعض أنه يكون من خواص أولياء الله لو حقق هذا الأمر ففني حتى صار لا يشهد إلا مراد الله الكوني فاستوت عنده المعصية والطاعة فهنا تسقط عنه التكاليف كما يزعم.</a:t>
          </a:r>
        </a:p>
        <a:p>
          <a:pPr rtl="1"/>
          <a:r>
            <a:rPr lang="ar-SA" b="1" dirty="0" smtClean="0">
              <a:solidFill>
                <a:schemeClr val="bg1"/>
              </a:solidFill>
            </a:rPr>
            <a:t> 3- هذا الصنف من جنس إبليس وأهل النار.</a:t>
          </a:r>
          <a:endParaRPr lang="ar-SA" b="1" dirty="0">
            <a:solidFill>
              <a:schemeClr val="bg1"/>
            </a:solidFill>
          </a:endParaRPr>
        </a:p>
      </dgm:t>
    </dgm:pt>
    <dgm:pt modelId="{D2A56A60-4207-42D8-ABE2-CE733C2473FF}" type="parTrans" cxnId="{289CB29B-8E14-4277-B2C9-A8DEB830A477}">
      <dgm:prSet/>
      <dgm:spPr/>
      <dgm:t>
        <a:bodyPr/>
        <a:lstStyle/>
        <a:p>
          <a:pPr rtl="1"/>
          <a:endParaRPr lang="ar-SA" b="1">
            <a:solidFill>
              <a:schemeClr val="bg1"/>
            </a:solidFill>
          </a:endParaRPr>
        </a:p>
      </dgm:t>
    </dgm:pt>
    <dgm:pt modelId="{67930514-41D8-4CE5-93F4-25CCFEABB180}" type="sibTrans" cxnId="{289CB29B-8E14-4277-B2C9-A8DEB830A477}">
      <dgm:prSet/>
      <dgm:spPr/>
      <dgm:t>
        <a:bodyPr/>
        <a:lstStyle/>
        <a:p>
          <a:pPr rtl="1"/>
          <a:endParaRPr lang="ar-SA" b="1">
            <a:solidFill>
              <a:schemeClr val="bg1"/>
            </a:solidFill>
          </a:endParaRPr>
        </a:p>
      </dgm:t>
    </dgm:pt>
    <dgm:pt modelId="{7638A3B4-8065-4C44-B3E4-F81AECC18648}">
      <dgm:prSet custT="1"/>
      <dgm:spPr/>
      <dgm:t>
        <a:bodyPr/>
        <a:lstStyle/>
        <a:p>
          <a:pPr rtl="1"/>
          <a:r>
            <a:rPr lang="ar-SA" sz="2000" b="1" dirty="0" smtClean="0">
              <a:solidFill>
                <a:schemeClr val="bg1"/>
              </a:solidFill>
            </a:rPr>
            <a:t>لا بمعنى المعبّد ولا بمعنى العابد</a:t>
          </a:r>
          <a:endParaRPr lang="ar-SA" sz="2000" b="1" dirty="0">
            <a:solidFill>
              <a:schemeClr val="bg1"/>
            </a:solidFill>
          </a:endParaRPr>
        </a:p>
      </dgm:t>
    </dgm:pt>
    <dgm:pt modelId="{719B634A-1250-476F-B961-5431BD97286D}" type="parTrans" cxnId="{7E4379DF-C467-4696-A633-55D2886D1A45}">
      <dgm:prSet/>
      <dgm:spPr/>
      <dgm:t>
        <a:bodyPr/>
        <a:lstStyle/>
        <a:p>
          <a:pPr rtl="1"/>
          <a:endParaRPr lang="ar-SA" b="1">
            <a:solidFill>
              <a:schemeClr val="bg1"/>
            </a:solidFill>
          </a:endParaRPr>
        </a:p>
      </dgm:t>
    </dgm:pt>
    <dgm:pt modelId="{CF26018B-9107-41F5-9067-FA6E02CA0575}" type="sibTrans" cxnId="{7E4379DF-C467-4696-A633-55D2886D1A45}">
      <dgm:prSet/>
      <dgm:spPr/>
      <dgm:t>
        <a:bodyPr/>
        <a:lstStyle/>
        <a:p>
          <a:pPr rtl="1"/>
          <a:endParaRPr lang="ar-SA" b="1">
            <a:solidFill>
              <a:schemeClr val="bg1"/>
            </a:solidFill>
          </a:endParaRPr>
        </a:p>
      </dgm:t>
    </dgm:pt>
    <dgm:pt modelId="{37020BF3-3904-48CD-BEAF-FBF53B77CDFD}">
      <dgm:prSet/>
      <dgm:spPr>
        <a:solidFill>
          <a:schemeClr val="accent2">
            <a:lumMod val="60000"/>
            <a:lumOff val="40000"/>
            <a:alpha val="90000"/>
          </a:schemeClr>
        </a:solidFill>
      </dgm:spPr>
      <dgm:t>
        <a:bodyPr/>
        <a:lstStyle/>
        <a:p>
          <a:pPr rtl="1"/>
          <a:r>
            <a:rPr lang="ar-SA" b="1" dirty="0" smtClean="0">
              <a:solidFill>
                <a:schemeClr val="bg1"/>
              </a:solidFill>
            </a:rPr>
            <a:t>تحقيق الحقيقة الإلحادية</a:t>
          </a:r>
        </a:p>
        <a:p>
          <a:pPr rtl="1"/>
          <a:r>
            <a:rPr lang="ar-SA" b="1" dirty="0" smtClean="0">
              <a:solidFill>
                <a:schemeClr val="bg1"/>
              </a:solidFill>
            </a:rPr>
            <a:t>1- القول بأن المخلوق والخالق واحد فلا يوجد عبد لا بمعنى معبد ولا بمعنى عابد</a:t>
          </a:r>
        </a:p>
        <a:p>
          <a:pPr rtl="1"/>
          <a:r>
            <a:rPr lang="ar-SA" b="1" dirty="0" smtClean="0">
              <a:solidFill>
                <a:schemeClr val="bg1"/>
              </a:solidFill>
            </a:rPr>
            <a:t>2- يظن البعض أنه من خاصة الخاصة لو فني عن شهود موجود غير الله</a:t>
          </a:r>
        </a:p>
        <a:p>
          <a:pPr rtl="1"/>
          <a:r>
            <a:rPr lang="ar-SA" b="1" dirty="0" smtClean="0">
              <a:solidFill>
                <a:schemeClr val="bg1"/>
              </a:solidFill>
            </a:rPr>
            <a:t>3- هذا الصنف شر أهل الكفر والإلحاد</a:t>
          </a:r>
          <a:endParaRPr lang="ar-SA" b="1" dirty="0">
            <a:solidFill>
              <a:schemeClr val="bg1"/>
            </a:solidFill>
          </a:endParaRPr>
        </a:p>
      </dgm:t>
    </dgm:pt>
    <dgm:pt modelId="{C59A8CB0-46AC-4187-8AB6-678F89142488}" type="parTrans" cxnId="{D9D13E4B-346B-4C93-90E3-9B65221B956D}">
      <dgm:prSet/>
      <dgm:spPr/>
      <dgm:t>
        <a:bodyPr/>
        <a:lstStyle/>
        <a:p>
          <a:pPr rtl="1"/>
          <a:endParaRPr lang="ar-SA" b="1">
            <a:solidFill>
              <a:schemeClr val="bg1"/>
            </a:solidFill>
          </a:endParaRPr>
        </a:p>
      </dgm:t>
    </dgm:pt>
    <dgm:pt modelId="{37110333-3CDF-41F5-95A5-9F3488A466E1}" type="sibTrans" cxnId="{D9D13E4B-346B-4C93-90E3-9B65221B956D}">
      <dgm:prSet/>
      <dgm:spPr/>
      <dgm:t>
        <a:bodyPr/>
        <a:lstStyle/>
        <a:p>
          <a:pPr rtl="1"/>
          <a:endParaRPr lang="ar-SA" b="1">
            <a:solidFill>
              <a:schemeClr val="bg1"/>
            </a:solidFill>
          </a:endParaRPr>
        </a:p>
      </dgm:t>
    </dgm:pt>
    <dgm:pt modelId="{1B4CC1B8-DE55-4DCD-BEF5-5A71D92E1AA0}" type="pres">
      <dgm:prSet presAssocID="{055FDC69-2426-43C5-9193-1230EA9F15ED}" presName="hierChild1" presStyleCnt="0">
        <dgm:presLayoutVars>
          <dgm:chPref val="1"/>
          <dgm:dir/>
          <dgm:animOne val="branch"/>
          <dgm:animLvl val="lvl"/>
          <dgm:resizeHandles/>
        </dgm:presLayoutVars>
      </dgm:prSet>
      <dgm:spPr/>
      <dgm:t>
        <a:bodyPr/>
        <a:lstStyle/>
        <a:p>
          <a:pPr rtl="1"/>
          <a:endParaRPr lang="ar-SA"/>
        </a:p>
      </dgm:t>
    </dgm:pt>
    <dgm:pt modelId="{AE505D63-7461-4963-B0EB-B10929631604}" type="pres">
      <dgm:prSet presAssocID="{ADA0CF1A-1425-4EA6-B1D4-7F8F2523868E}" presName="hierRoot1" presStyleCnt="0"/>
      <dgm:spPr/>
    </dgm:pt>
    <dgm:pt modelId="{2586ECB9-CC13-424F-97B7-710E9657540D}" type="pres">
      <dgm:prSet presAssocID="{ADA0CF1A-1425-4EA6-B1D4-7F8F2523868E}" presName="composite" presStyleCnt="0"/>
      <dgm:spPr/>
    </dgm:pt>
    <dgm:pt modelId="{0DFDF74E-A7BE-4E72-AEDB-378A6DF463C1}" type="pres">
      <dgm:prSet presAssocID="{ADA0CF1A-1425-4EA6-B1D4-7F8F2523868E}" presName="background" presStyleLbl="node0" presStyleIdx="0" presStyleCnt="1"/>
      <dgm:spPr/>
    </dgm:pt>
    <dgm:pt modelId="{A3D2C426-87F6-4258-9A1B-9AD2E6A11BEC}" type="pres">
      <dgm:prSet presAssocID="{ADA0CF1A-1425-4EA6-B1D4-7F8F2523868E}" presName="text" presStyleLbl="fgAcc0" presStyleIdx="0" presStyleCnt="1" custScaleY="29472">
        <dgm:presLayoutVars>
          <dgm:chPref val="3"/>
        </dgm:presLayoutVars>
      </dgm:prSet>
      <dgm:spPr/>
      <dgm:t>
        <a:bodyPr/>
        <a:lstStyle/>
        <a:p>
          <a:pPr rtl="1"/>
          <a:endParaRPr lang="ar-SA"/>
        </a:p>
      </dgm:t>
    </dgm:pt>
    <dgm:pt modelId="{E3F320A4-191C-4796-975A-D6C434471B28}" type="pres">
      <dgm:prSet presAssocID="{ADA0CF1A-1425-4EA6-B1D4-7F8F2523868E}" presName="hierChild2" presStyleCnt="0"/>
      <dgm:spPr/>
    </dgm:pt>
    <dgm:pt modelId="{CE802943-3B4B-41E0-8F4C-26B3F529F52F}" type="pres">
      <dgm:prSet presAssocID="{719B634A-1250-476F-B961-5431BD97286D}" presName="Name10" presStyleLbl="parChTrans1D2" presStyleIdx="0" presStyleCnt="3"/>
      <dgm:spPr/>
      <dgm:t>
        <a:bodyPr/>
        <a:lstStyle/>
        <a:p>
          <a:pPr rtl="1"/>
          <a:endParaRPr lang="ar-SA"/>
        </a:p>
      </dgm:t>
    </dgm:pt>
    <dgm:pt modelId="{04EFBB79-6A48-4E90-8CD6-FA03BE522D18}" type="pres">
      <dgm:prSet presAssocID="{7638A3B4-8065-4C44-B3E4-F81AECC18648}" presName="hierRoot2" presStyleCnt="0"/>
      <dgm:spPr/>
    </dgm:pt>
    <dgm:pt modelId="{15E619D2-A8FD-4A94-A001-9CB42FA7754D}" type="pres">
      <dgm:prSet presAssocID="{7638A3B4-8065-4C44-B3E4-F81AECC18648}" presName="composite2" presStyleCnt="0"/>
      <dgm:spPr/>
    </dgm:pt>
    <dgm:pt modelId="{57870F57-6238-41A1-87AE-4FAF25B20740}" type="pres">
      <dgm:prSet presAssocID="{7638A3B4-8065-4C44-B3E4-F81AECC18648}" presName="background2" presStyleLbl="node2" presStyleIdx="0" presStyleCnt="3"/>
      <dgm:spPr/>
    </dgm:pt>
    <dgm:pt modelId="{3CB7E144-DDF2-4FF4-8F09-D0B0689B54D1}" type="pres">
      <dgm:prSet presAssocID="{7638A3B4-8065-4C44-B3E4-F81AECC18648}" presName="text2" presStyleLbl="fgAcc2" presStyleIdx="0" presStyleCnt="3" custScaleY="33100" custLinFactNeighborX="653" custLinFactNeighborY="3086">
        <dgm:presLayoutVars>
          <dgm:chPref val="3"/>
        </dgm:presLayoutVars>
      </dgm:prSet>
      <dgm:spPr/>
      <dgm:t>
        <a:bodyPr/>
        <a:lstStyle/>
        <a:p>
          <a:pPr rtl="1"/>
          <a:endParaRPr lang="ar-SA"/>
        </a:p>
      </dgm:t>
    </dgm:pt>
    <dgm:pt modelId="{E72A694B-03FB-4CEA-A993-3DEF7270881F}" type="pres">
      <dgm:prSet presAssocID="{7638A3B4-8065-4C44-B3E4-F81AECC18648}" presName="hierChild3" presStyleCnt="0"/>
      <dgm:spPr/>
    </dgm:pt>
    <dgm:pt modelId="{47D809D8-245B-452E-B8C8-5A910615874D}" type="pres">
      <dgm:prSet presAssocID="{C59A8CB0-46AC-4187-8AB6-678F89142488}" presName="Name17" presStyleLbl="parChTrans1D3" presStyleIdx="0" presStyleCnt="3"/>
      <dgm:spPr/>
      <dgm:t>
        <a:bodyPr/>
        <a:lstStyle/>
        <a:p>
          <a:pPr rtl="1"/>
          <a:endParaRPr lang="ar-SA"/>
        </a:p>
      </dgm:t>
    </dgm:pt>
    <dgm:pt modelId="{AD0319A1-C2D5-4B8B-8FAE-C419345167E6}" type="pres">
      <dgm:prSet presAssocID="{37020BF3-3904-48CD-BEAF-FBF53B77CDFD}" presName="hierRoot3" presStyleCnt="0"/>
      <dgm:spPr/>
    </dgm:pt>
    <dgm:pt modelId="{4D69C89F-51C2-40FD-B045-9468A061711E}" type="pres">
      <dgm:prSet presAssocID="{37020BF3-3904-48CD-BEAF-FBF53B77CDFD}" presName="composite3" presStyleCnt="0"/>
      <dgm:spPr/>
    </dgm:pt>
    <dgm:pt modelId="{D85EA3C8-E090-40E9-B13D-82754E300DAB}" type="pres">
      <dgm:prSet presAssocID="{37020BF3-3904-48CD-BEAF-FBF53B77CDFD}" presName="background3" presStyleLbl="node3" presStyleIdx="0" presStyleCnt="3"/>
      <dgm:spPr/>
    </dgm:pt>
    <dgm:pt modelId="{89ADC923-5D07-4E7E-8288-C5960EE4284D}" type="pres">
      <dgm:prSet presAssocID="{37020BF3-3904-48CD-BEAF-FBF53B77CDFD}" presName="text3" presStyleLbl="fgAcc3" presStyleIdx="0" presStyleCnt="3" custScaleY="136040">
        <dgm:presLayoutVars>
          <dgm:chPref val="3"/>
        </dgm:presLayoutVars>
      </dgm:prSet>
      <dgm:spPr/>
      <dgm:t>
        <a:bodyPr/>
        <a:lstStyle/>
        <a:p>
          <a:pPr rtl="1"/>
          <a:endParaRPr lang="ar-SA"/>
        </a:p>
      </dgm:t>
    </dgm:pt>
    <dgm:pt modelId="{0CA2479C-016F-4518-8090-91A7AC78BB13}" type="pres">
      <dgm:prSet presAssocID="{37020BF3-3904-48CD-BEAF-FBF53B77CDFD}" presName="hierChild4" presStyleCnt="0"/>
      <dgm:spPr/>
    </dgm:pt>
    <dgm:pt modelId="{1E4B0C01-10B2-4FE2-AA89-A2CA56FA0EA3}" type="pres">
      <dgm:prSet presAssocID="{47D7504B-EA84-4AD1-9301-2FFEC812EF55}" presName="Name10" presStyleLbl="parChTrans1D2" presStyleIdx="1" presStyleCnt="3"/>
      <dgm:spPr/>
      <dgm:t>
        <a:bodyPr/>
        <a:lstStyle/>
        <a:p>
          <a:pPr rtl="1"/>
          <a:endParaRPr lang="ar-SA"/>
        </a:p>
      </dgm:t>
    </dgm:pt>
    <dgm:pt modelId="{26D01D51-D31B-4556-A80C-0D4923DE1265}" type="pres">
      <dgm:prSet presAssocID="{B92E8B55-266F-4FA5-A0A6-DCD23F4EB50F}" presName="hierRoot2" presStyleCnt="0"/>
      <dgm:spPr/>
    </dgm:pt>
    <dgm:pt modelId="{41AF0CE2-3261-428E-A5FF-B963574CD9B8}" type="pres">
      <dgm:prSet presAssocID="{B92E8B55-266F-4FA5-A0A6-DCD23F4EB50F}" presName="composite2" presStyleCnt="0"/>
      <dgm:spPr/>
    </dgm:pt>
    <dgm:pt modelId="{AEFC04E3-1560-4B07-A763-989D62631BB7}" type="pres">
      <dgm:prSet presAssocID="{B92E8B55-266F-4FA5-A0A6-DCD23F4EB50F}" presName="background2" presStyleLbl="node2" presStyleIdx="1" presStyleCnt="3"/>
      <dgm:spPr/>
    </dgm:pt>
    <dgm:pt modelId="{7BA6B420-680D-44D3-A8DE-7CCEF81C09E9}" type="pres">
      <dgm:prSet presAssocID="{B92E8B55-266F-4FA5-A0A6-DCD23F4EB50F}" presName="text2" presStyleLbl="fgAcc2" presStyleIdx="1" presStyleCnt="3" custScaleY="34752">
        <dgm:presLayoutVars>
          <dgm:chPref val="3"/>
        </dgm:presLayoutVars>
      </dgm:prSet>
      <dgm:spPr/>
      <dgm:t>
        <a:bodyPr/>
        <a:lstStyle/>
        <a:p>
          <a:pPr rtl="1"/>
          <a:endParaRPr lang="ar-SA"/>
        </a:p>
      </dgm:t>
    </dgm:pt>
    <dgm:pt modelId="{D0334F86-7DCA-481B-9799-424A7670663F}" type="pres">
      <dgm:prSet presAssocID="{B92E8B55-266F-4FA5-A0A6-DCD23F4EB50F}" presName="hierChild3" presStyleCnt="0"/>
      <dgm:spPr/>
    </dgm:pt>
    <dgm:pt modelId="{DBA43C7D-4540-471B-AA15-315DC27D5514}" type="pres">
      <dgm:prSet presAssocID="{79F64D52-DB74-460C-A55C-AEFC88184F80}" presName="Name17" presStyleLbl="parChTrans1D3" presStyleIdx="1" presStyleCnt="3"/>
      <dgm:spPr/>
      <dgm:t>
        <a:bodyPr/>
        <a:lstStyle/>
        <a:p>
          <a:pPr rtl="1"/>
          <a:endParaRPr lang="ar-SA"/>
        </a:p>
      </dgm:t>
    </dgm:pt>
    <dgm:pt modelId="{26AAE533-2080-4F4C-9E21-AB2E10E9B9CC}" type="pres">
      <dgm:prSet presAssocID="{878B9004-513E-4A0A-870A-47BC7685FD6A}" presName="hierRoot3" presStyleCnt="0"/>
      <dgm:spPr/>
    </dgm:pt>
    <dgm:pt modelId="{D45CF3D2-08FD-445F-84F4-8DFAF4CDD6D7}" type="pres">
      <dgm:prSet presAssocID="{878B9004-513E-4A0A-870A-47BC7685FD6A}" presName="composite3" presStyleCnt="0"/>
      <dgm:spPr/>
    </dgm:pt>
    <dgm:pt modelId="{6805CC24-D503-4005-BF9A-CC8AA8FC17B3}" type="pres">
      <dgm:prSet presAssocID="{878B9004-513E-4A0A-870A-47BC7685FD6A}" presName="background3" presStyleLbl="node3" presStyleIdx="1" presStyleCnt="3"/>
      <dgm:spPr/>
    </dgm:pt>
    <dgm:pt modelId="{3FC191FD-79F3-4095-A994-FB6CC35924DE}" type="pres">
      <dgm:prSet presAssocID="{878B9004-513E-4A0A-870A-47BC7685FD6A}" presName="text3" presStyleLbl="fgAcc3" presStyleIdx="1" presStyleCnt="3" custScaleY="137866">
        <dgm:presLayoutVars>
          <dgm:chPref val="3"/>
        </dgm:presLayoutVars>
      </dgm:prSet>
      <dgm:spPr/>
      <dgm:t>
        <a:bodyPr/>
        <a:lstStyle/>
        <a:p>
          <a:pPr rtl="1"/>
          <a:endParaRPr lang="ar-SA"/>
        </a:p>
      </dgm:t>
    </dgm:pt>
    <dgm:pt modelId="{6F187662-C4EC-4E7D-BD54-8B4F6B778604}" type="pres">
      <dgm:prSet presAssocID="{878B9004-513E-4A0A-870A-47BC7685FD6A}" presName="hierChild4" presStyleCnt="0"/>
      <dgm:spPr/>
    </dgm:pt>
    <dgm:pt modelId="{6AC8CE51-BCED-4E3E-925E-C201E0F079F0}" type="pres">
      <dgm:prSet presAssocID="{674DDC0C-D081-4D3F-AB26-225E6EFA348B}" presName="Name10" presStyleLbl="parChTrans1D2" presStyleIdx="2" presStyleCnt="3"/>
      <dgm:spPr/>
      <dgm:t>
        <a:bodyPr/>
        <a:lstStyle/>
        <a:p>
          <a:pPr rtl="1"/>
          <a:endParaRPr lang="ar-SA"/>
        </a:p>
      </dgm:t>
    </dgm:pt>
    <dgm:pt modelId="{7F65E917-4218-4489-AE5B-9E64E4448797}" type="pres">
      <dgm:prSet presAssocID="{CC7B2003-80BF-428D-B11C-DF04769E6698}" presName="hierRoot2" presStyleCnt="0"/>
      <dgm:spPr/>
    </dgm:pt>
    <dgm:pt modelId="{B6168C19-562B-4411-9C45-2802770924EA}" type="pres">
      <dgm:prSet presAssocID="{CC7B2003-80BF-428D-B11C-DF04769E6698}" presName="composite2" presStyleCnt="0"/>
      <dgm:spPr/>
    </dgm:pt>
    <dgm:pt modelId="{2CD4FCDB-9CD8-4BE4-A332-95BFE6D164FA}" type="pres">
      <dgm:prSet presAssocID="{CC7B2003-80BF-428D-B11C-DF04769E6698}" presName="background2" presStyleLbl="node2" presStyleIdx="2" presStyleCnt="3"/>
      <dgm:spPr/>
    </dgm:pt>
    <dgm:pt modelId="{D5B1DCA0-5EEC-4632-9D89-3DEA928BAB90}" type="pres">
      <dgm:prSet presAssocID="{CC7B2003-80BF-428D-B11C-DF04769E6698}" presName="text2" presStyleLbl="fgAcc2" presStyleIdx="2" presStyleCnt="3" custScaleY="34752">
        <dgm:presLayoutVars>
          <dgm:chPref val="3"/>
        </dgm:presLayoutVars>
      </dgm:prSet>
      <dgm:spPr/>
      <dgm:t>
        <a:bodyPr/>
        <a:lstStyle/>
        <a:p>
          <a:pPr rtl="1"/>
          <a:endParaRPr lang="ar-SA"/>
        </a:p>
      </dgm:t>
    </dgm:pt>
    <dgm:pt modelId="{E39C85C3-BB11-44ED-BEA9-43EF202E95ED}" type="pres">
      <dgm:prSet presAssocID="{CC7B2003-80BF-428D-B11C-DF04769E6698}" presName="hierChild3" presStyleCnt="0"/>
      <dgm:spPr/>
    </dgm:pt>
    <dgm:pt modelId="{FABB08BF-E724-43F7-8892-E0F6AD3E0693}" type="pres">
      <dgm:prSet presAssocID="{D2A56A60-4207-42D8-ABE2-CE733C2473FF}" presName="Name17" presStyleLbl="parChTrans1D3" presStyleIdx="2" presStyleCnt="3"/>
      <dgm:spPr/>
      <dgm:t>
        <a:bodyPr/>
        <a:lstStyle/>
        <a:p>
          <a:pPr rtl="1"/>
          <a:endParaRPr lang="ar-SA"/>
        </a:p>
      </dgm:t>
    </dgm:pt>
    <dgm:pt modelId="{0909B333-5308-4992-A1BB-723BD5B84B5B}" type="pres">
      <dgm:prSet presAssocID="{E61B786C-FDB4-40EE-9F9C-5919495A37FD}" presName="hierRoot3" presStyleCnt="0"/>
      <dgm:spPr/>
    </dgm:pt>
    <dgm:pt modelId="{24A95182-62CC-46E4-8D41-257DB4EBF06D}" type="pres">
      <dgm:prSet presAssocID="{E61B786C-FDB4-40EE-9F9C-5919495A37FD}" presName="composite3" presStyleCnt="0"/>
      <dgm:spPr/>
    </dgm:pt>
    <dgm:pt modelId="{080DF0A8-59E7-4318-BA37-29C8BC932704}" type="pres">
      <dgm:prSet presAssocID="{E61B786C-FDB4-40EE-9F9C-5919495A37FD}" presName="background3" presStyleLbl="node3" presStyleIdx="2" presStyleCnt="3"/>
      <dgm:spPr/>
    </dgm:pt>
    <dgm:pt modelId="{ABB00285-3820-461B-AC23-644A6839A96D}" type="pres">
      <dgm:prSet presAssocID="{E61B786C-FDB4-40EE-9F9C-5919495A37FD}" presName="text3" presStyleLbl="fgAcc3" presStyleIdx="2" presStyleCnt="3" custScaleY="143035">
        <dgm:presLayoutVars>
          <dgm:chPref val="3"/>
        </dgm:presLayoutVars>
      </dgm:prSet>
      <dgm:spPr/>
      <dgm:t>
        <a:bodyPr/>
        <a:lstStyle/>
        <a:p>
          <a:pPr rtl="1"/>
          <a:endParaRPr lang="ar-SA"/>
        </a:p>
      </dgm:t>
    </dgm:pt>
    <dgm:pt modelId="{0E30EE7E-B21F-4A05-A9BD-C8EFDF77E7EE}" type="pres">
      <dgm:prSet presAssocID="{E61B786C-FDB4-40EE-9F9C-5919495A37FD}" presName="hierChild4" presStyleCnt="0"/>
      <dgm:spPr/>
    </dgm:pt>
  </dgm:ptLst>
  <dgm:cxnLst>
    <dgm:cxn modelId="{D65C0326-17EC-4CBB-A388-A3C6040A0403}" type="presOf" srcId="{47D7504B-EA84-4AD1-9301-2FFEC812EF55}" destId="{1E4B0C01-10B2-4FE2-AA89-A2CA56FA0EA3}" srcOrd="0" destOrd="0" presId="urn:microsoft.com/office/officeart/2005/8/layout/hierarchy1"/>
    <dgm:cxn modelId="{379CC17E-19EE-45F7-837E-02ACEAEA9ABE}" type="presOf" srcId="{79F64D52-DB74-460C-A55C-AEFC88184F80}" destId="{DBA43C7D-4540-471B-AA15-315DC27D5514}" srcOrd="0" destOrd="0" presId="urn:microsoft.com/office/officeart/2005/8/layout/hierarchy1"/>
    <dgm:cxn modelId="{7E4379DF-C467-4696-A633-55D2886D1A45}" srcId="{ADA0CF1A-1425-4EA6-B1D4-7F8F2523868E}" destId="{7638A3B4-8065-4C44-B3E4-F81AECC18648}" srcOrd="0" destOrd="0" parTransId="{719B634A-1250-476F-B961-5431BD97286D}" sibTransId="{CF26018B-9107-41F5-9067-FA6E02CA0575}"/>
    <dgm:cxn modelId="{4C4D82DF-DE8D-47B6-BD80-4DF687C055E0}" type="presOf" srcId="{055FDC69-2426-43C5-9193-1230EA9F15ED}" destId="{1B4CC1B8-DE55-4DCD-BEF5-5A71D92E1AA0}" srcOrd="0" destOrd="0" presId="urn:microsoft.com/office/officeart/2005/8/layout/hierarchy1"/>
    <dgm:cxn modelId="{453D1261-F560-45A0-A928-D95ECB8752A1}" srcId="{055FDC69-2426-43C5-9193-1230EA9F15ED}" destId="{ADA0CF1A-1425-4EA6-B1D4-7F8F2523868E}" srcOrd="0" destOrd="0" parTransId="{CCF083A4-E2F3-4456-A189-AD95FCA90F3A}" sibTransId="{9A0C39D3-5534-421A-8866-6A6857680239}"/>
    <dgm:cxn modelId="{A71890FE-D306-43DD-A392-7D8056C22246}" type="presOf" srcId="{674DDC0C-D081-4D3F-AB26-225E6EFA348B}" destId="{6AC8CE51-BCED-4E3E-925E-C201E0F079F0}" srcOrd="0" destOrd="0" presId="urn:microsoft.com/office/officeart/2005/8/layout/hierarchy1"/>
    <dgm:cxn modelId="{25C47D91-E300-40B8-9919-31E54FC2E960}" type="presOf" srcId="{7638A3B4-8065-4C44-B3E4-F81AECC18648}" destId="{3CB7E144-DDF2-4FF4-8F09-D0B0689B54D1}" srcOrd="0" destOrd="0" presId="urn:microsoft.com/office/officeart/2005/8/layout/hierarchy1"/>
    <dgm:cxn modelId="{93316808-2AFA-4EE7-A28D-658960CB4F85}" type="presOf" srcId="{B92E8B55-266F-4FA5-A0A6-DCD23F4EB50F}" destId="{7BA6B420-680D-44D3-A8DE-7CCEF81C09E9}" srcOrd="0" destOrd="0" presId="urn:microsoft.com/office/officeart/2005/8/layout/hierarchy1"/>
    <dgm:cxn modelId="{289CB29B-8E14-4277-B2C9-A8DEB830A477}" srcId="{CC7B2003-80BF-428D-B11C-DF04769E6698}" destId="{E61B786C-FDB4-40EE-9F9C-5919495A37FD}" srcOrd="0" destOrd="0" parTransId="{D2A56A60-4207-42D8-ABE2-CE733C2473FF}" sibTransId="{67930514-41D8-4CE5-93F4-25CCFEABB180}"/>
    <dgm:cxn modelId="{DA3FD0B9-A704-4178-B3AF-FD173E6CEB35}" srcId="{ADA0CF1A-1425-4EA6-B1D4-7F8F2523868E}" destId="{CC7B2003-80BF-428D-B11C-DF04769E6698}" srcOrd="2" destOrd="0" parTransId="{674DDC0C-D081-4D3F-AB26-225E6EFA348B}" sibTransId="{4D23C44E-0E6F-444A-AF42-84683049295D}"/>
    <dgm:cxn modelId="{8F3CC2B2-8309-4117-B44B-168A99C4A8F7}" type="presOf" srcId="{D2A56A60-4207-42D8-ABE2-CE733C2473FF}" destId="{FABB08BF-E724-43F7-8892-E0F6AD3E0693}" srcOrd="0" destOrd="0" presId="urn:microsoft.com/office/officeart/2005/8/layout/hierarchy1"/>
    <dgm:cxn modelId="{8ECAC9E0-AC4D-41ED-982F-3B2B90E3B465}" srcId="{B92E8B55-266F-4FA5-A0A6-DCD23F4EB50F}" destId="{878B9004-513E-4A0A-870A-47BC7685FD6A}" srcOrd="0" destOrd="0" parTransId="{79F64D52-DB74-460C-A55C-AEFC88184F80}" sibTransId="{531DB137-563E-4C4E-8CD8-41A283998980}"/>
    <dgm:cxn modelId="{1BC9E4C9-55D0-462F-A611-E51A6AF1BDDA}" type="presOf" srcId="{CC7B2003-80BF-428D-B11C-DF04769E6698}" destId="{D5B1DCA0-5EEC-4632-9D89-3DEA928BAB90}" srcOrd="0" destOrd="0" presId="urn:microsoft.com/office/officeart/2005/8/layout/hierarchy1"/>
    <dgm:cxn modelId="{7E778BEF-20E7-4991-9338-D0885142E056}" type="presOf" srcId="{37020BF3-3904-48CD-BEAF-FBF53B77CDFD}" destId="{89ADC923-5D07-4E7E-8288-C5960EE4284D}" srcOrd="0" destOrd="0" presId="urn:microsoft.com/office/officeart/2005/8/layout/hierarchy1"/>
    <dgm:cxn modelId="{12E4BBD5-A36A-4C0D-AC33-6438E339B781}" type="presOf" srcId="{878B9004-513E-4A0A-870A-47BC7685FD6A}" destId="{3FC191FD-79F3-4095-A994-FB6CC35924DE}" srcOrd="0" destOrd="0" presId="urn:microsoft.com/office/officeart/2005/8/layout/hierarchy1"/>
    <dgm:cxn modelId="{11D45AED-8FAF-4FC6-8A61-06761E79BCFC}" type="presOf" srcId="{719B634A-1250-476F-B961-5431BD97286D}" destId="{CE802943-3B4B-41E0-8F4C-26B3F529F52F}" srcOrd="0" destOrd="0" presId="urn:microsoft.com/office/officeart/2005/8/layout/hierarchy1"/>
    <dgm:cxn modelId="{D9D13E4B-346B-4C93-90E3-9B65221B956D}" srcId="{7638A3B4-8065-4C44-B3E4-F81AECC18648}" destId="{37020BF3-3904-48CD-BEAF-FBF53B77CDFD}" srcOrd="0" destOrd="0" parTransId="{C59A8CB0-46AC-4187-8AB6-678F89142488}" sibTransId="{37110333-3CDF-41F5-95A5-9F3488A466E1}"/>
    <dgm:cxn modelId="{3CACD0F8-F2EB-4BA0-B2B6-F5C4C386AA90}" srcId="{ADA0CF1A-1425-4EA6-B1D4-7F8F2523868E}" destId="{B92E8B55-266F-4FA5-A0A6-DCD23F4EB50F}" srcOrd="1" destOrd="0" parTransId="{47D7504B-EA84-4AD1-9301-2FFEC812EF55}" sibTransId="{6C5DE216-A12E-4734-935B-E761D560D6C5}"/>
    <dgm:cxn modelId="{13285E77-6F0B-4BB7-BC6B-7EC4BCED71AB}" type="presOf" srcId="{E61B786C-FDB4-40EE-9F9C-5919495A37FD}" destId="{ABB00285-3820-461B-AC23-644A6839A96D}" srcOrd="0" destOrd="0" presId="urn:microsoft.com/office/officeart/2005/8/layout/hierarchy1"/>
    <dgm:cxn modelId="{9D88C527-D4FF-442C-95AF-B46D901CF809}" type="presOf" srcId="{ADA0CF1A-1425-4EA6-B1D4-7F8F2523868E}" destId="{A3D2C426-87F6-4258-9A1B-9AD2E6A11BEC}" srcOrd="0" destOrd="0" presId="urn:microsoft.com/office/officeart/2005/8/layout/hierarchy1"/>
    <dgm:cxn modelId="{47E4093A-1784-4169-8DB4-5EC407AE861F}" type="presOf" srcId="{C59A8CB0-46AC-4187-8AB6-678F89142488}" destId="{47D809D8-245B-452E-B8C8-5A910615874D}" srcOrd="0" destOrd="0" presId="urn:microsoft.com/office/officeart/2005/8/layout/hierarchy1"/>
    <dgm:cxn modelId="{7939E26E-2A5A-4804-B24F-BFB706FA4994}" type="presParOf" srcId="{1B4CC1B8-DE55-4DCD-BEF5-5A71D92E1AA0}" destId="{AE505D63-7461-4963-B0EB-B10929631604}" srcOrd="0" destOrd="0" presId="urn:microsoft.com/office/officeart/2005/8/layout/hierarchy1"/>
    <dgm:cxn modelId="{DA8D1B3B-01BD-4DDB-AB86-1D6FB2709AF1}" type="presParOf" srcId="{AE505D63-7461-4963-B0EB-B10929631604}" destId="{2586ECB9-CC13-424F-97B7-710E9657540D}" srcOrd="0" destOrd="0" presId="urn:microsoft.com/office/officeart/2005/8/layout/hierarchy1"/>
    <dgm:cxn modelId="{87DB0501-91F4-40B1-8BA9-D8537EE34644}" type="presParOf" srcId="{2586ECB9-CC13-424F-97B7-710E9657540D}" destId="{0DFDF74E-A7BE-4E72-AEDB-378A6DF463C1}" srcOrd="0" destOrd="0" presId="urn:microsoft.com/office/officeart/2005/8/layout/hierarchy1"/>
    <dgm:cxn modelId="{794EA004-BA67-4A70-AF69-AC2E87EC3DD4}" type="presParOf" srcId="{2586ECB9-CC13-424F-97B7-710E9657540D}" destId="{A3D2C426-87F6-4258-9A1B-9AD2E6A11BEC}" srcOrd="1" destOrd="0" presId="urn:microsoft.com/office/officeart/2005/8/layout/hierarchy1"/>
    <dgm:cxn modelId="{E4607C54-09A6-4944-9BCF-D82EA6ECCA25}" type="presParOf" srcId="{AE505D63-7461-4963-B0EB-B10929631604}" destId="{E3F320A4-191C-4796-975A-D6C434471B28}" srcOrd="1" destOrd="0" presId="urn:microsoft.com/office/officeart/2005/8/layout/hierarchy1"/>
    <dgm:cxn modelId="{C4584728-0C3F-4733-919A-B5B03F571720}" type="presParOf" srcId="{E3F320A4-191C-4796-975A-D6C434471B28}" destId="{CE802943-3B4B-41E0-8F4C-26B3F529F52F}" srcOrd="0" destOrd="0" presId="urn:microsoft.com/office/officeart/2005/8/layout/hierarchy1"/>
    <dgm:cxn modelId="{5BC05D69-010F-4F09-93F8-089717535B41}" type="presParOf" srcId="{E3F320A4-191C-4796-975A-D6C434471B28}" destId="{04EFBB79-6A48-4E90-8CD6-FA03BE522D18}" srcOrd="1" destOrd="0" presId="urn:microsoft.com/office/officeart/2005/8/layout/hierarchy1"/>
    <dgm:cxn modelId="{F7C9A0B0-C554-446C-9818-4A40F57D7BFE}" type="presParOf" srcId="{04EFBB79-6A48-4E90-8CD6-FA03BE522D18}" destId="{15E619D2-A8FD-4A94-A001-9CB42FA7754D}" srcOrd="0" destOrd="0" presId="urn:microsoft.com/office/officeart/2005/8/layout/hierarchy1"/>
    <dgm:cxn modelId="{67E3A279-2BE4-42E4-8F68-DBB5AFFE540E}" type="presParOf" srcId="{15E619D2-A8FD-4A94-A001-9CB42FA7754D}" destId="{57870F57-6238-41A1-87AE-4FAF25B20740}" srcOrd="0" destOrd="0" presId="urn:microsoft.com/office/officeart/2005/8/layout/hierarchy1"/>
    <dgm:cxn modelId="{B9CA3817-6348-4AFE-B30A-E2DFE2191E84}" type="presParOf" srcId="{15E619D2-A8FD-4A94-A001-9CB42FA7754D}" destId="{3CB7E144-DDF2-4FF4-8F09-D0B0689B54D1}" srcOrd="1" destOrd="0" presId="urn:microsoft.com/office/officeart/2005/8/layout/hierarchy1"/>
    <dgm:cxn modelId="{E64617A3-5A73-480A-A3AD-B0F778C29795}" type="presParOf" srcId="{04EFBB79-6A48-4E90-8CD6-FA03BE522D18}" destId="{E72A694B-03FB-4CEA-A993-3DEF7270881F}" srcOrd="1" destOrd="0" presId="urn:microsoft.com/office/officeart/2005/8/layout/hierarchy1"/>
    <dgm:cxn modelId="{3FD3BABA-6FA4-4210-AD07-A5318E640049}" type="presParOf" srcId="{E72A694B-03FB-4CEA-A993-3DEF7270881F}" destId="{47D809D8-245B-452E-B8C8-5A910615874D}" srcOrd="0" destOrd="0" presId="urn:microsoft.com/office/officeart/2005/8/layout/hierarchy1"/>
    <dgm:cxn modelId="{9CB0C8A5-5A43-4BEA-ABB4-1081FCF6F016}" type="presParOf" srcId="{E72A694B-03FB-4CEA-A993-3DEF7270881F}" destId="{AD0319A1-C2D5-4B8B-8FAE-C419345167E6}" srcOrd="1" destOrd="0" presId="urn:microsoft.com/office/officeart/2005/8/layout/hierarchy1"/>
    <dgm:cxn modelId="{28BC9D5E-0527-4F98-B377-1C96D54CC76F}" type="presParOf" srcId="{AD0319A1-C2D5-4B8B-8FAE-C419345167E6}" destId="{4D69C89F-51C2-40FD-B045-9468A061711E}" srcOrd="0" destOrd="0" presId="urn:microsoft.com/office/officeart/2005/8/layout/hierarchy1"/>
    <dgm:cxn modelId="{8A457324-8D64-44C7-A65A-0473B9FE6FE2}" type="presParOf" srcId="{4D69C89F-51C2-40FD-B045-9468A061711E}" destId="{D85EA3C8-E090-40E9-B13D-82754E300DAB}" srcOrd="0" destOrd="0" presId="urn:microsoft.com/office/officeart/2005/8/layout/hierarchy1"/>
    <dgm:cxn modelId="{8B2BBE9D-B6F8-4D0A-BF48-5390BA592529}" type="presParOf" srcId="{4D69C89F-51C2-40FD-B045-9468A061711E}" destId="{89ADC923-5D07-4E7E-8288-C5960EE4284D}" srcOrd="1" destOrd="0" presId="urn:microsoft.com/office/officeart/2005/8/layout/hierarchy1"/>
    <dgm:cxn modelId="{6ED86D24-9C14-4522-A327-1A93FAEFEBE1}" type="presParOf" srcId="{AD0319A1-C2D5-4B8B-8FAE-C419345167E6}" destId="{0CA2479C-016F-4518-8090-91A7AC78BB13}" srcOrd="1" destOrd="0" presId="urn:microsoft.com/office/officeart/2005/8/layout/hierarchy1"/>
    <dgm:cxn modelId="{47F03EF7-4598-4525-B9E3-0A50572520DD}" type="presParOf" srcId="{E3F320A4-191C-4796-975A-D6C434471B28}" destId="{1E4B0C01-10B2-4FE2-AA89-A2CA56FA0EA3}" srcOrd="2" destOrd="0" presId="urn:microsoft.com/office/officeart/2005/8/layout/hierarchy1"/>
    <dgm:cxn modelId="{44D85511-8064-4E9B-860B-77A28E634D45}" type="presParOf" srcId="{E3F320A4-191C-4796-975A-D6C434471B28}" destId="{26D01D51-D31B-4556-A80C-0D4923DE1265}" srcOrd="3" destOrd="0" presId="urn:microsoft.com/office/officeart/2005/8/layout/hierarchy1"/>
    <dgm:cxn modelId="{663C6AC8-0FA4-480E-AFAA-7844F89ABD5F}" type="presParOf" srcId="{26D01D51-D31B-4556-A80C-0D4923DE1265}" destId="{41AF0CE2-3261-428E-A5FF-B963574CD9B8}" srcOrd="0" destOrd="0" presId="urn:microsoft.com/office/officeart/2005/8/layout/hierarchy1"/>
    <dgm:cxn modelId="{07419BAE-CE23-4EF6-A602-260E7791C47A}" type="presParOf" srcId="{41AF0CE2-3261-428E-A5FF-B963574CD9B8}" destId="{AEFC04E3-1560-4B07-A763-989D62631BB7}" srcOrd="0" destOrd="0" presId="urn:microsoft.com/office/officeart/2005/8/layout/hierarchy1"/>
    <dgm:cxn modelId="{F47056F7-F520-4007-AAB5-13C21E6C2288}" type="presParOf" srcId="{41AF0CE2-3261-428E-A5FF-B963574CD9B8}" destId="{7BA6B420-680D-44D3-A8DE-7CCEF81C09E9}" srcOrd="1" destOrd="0" presId="urn:microsoft.com/office/officeart/2005/8/layout/hierarchy1"/>
    <dgm:cxn modelId="{2B70398C-7C3E-4B5E-B973-A4E139060FAD}" type="presParOf" srcId="{26D01D51-D31B-4556-A80C-0D4923DE1265}" destId="{D0334F86-7DCA-481B-9799-424A7670663F}" srcOrd="1" destOrd="0" presId="urn:microsoft.com/office/officeart/2005/8/layout/hierarchy1"/>
    <dgm:cxn modelId="{DF66924B-9853-4EF1-9009-0F721C1BFFD2}" type="presParOf" srcId="{D0334F86-7DCA-481B-9799-424A7670663F}" destId="{DBA43C7D-4540-471B-AA15-315DC27D5514}" srcOrd="0" destOrd="0" presId="urn:microsoft.com/office/officeart/2005/8/layout/hierarchy1"/>
    <dgm:cxn modelId="{E13C1006-49CB-4D5D-9986-EF741C653B8E}" type="presParOf" srcId="{D0334F86-7DCA-481B-9799-424A7670663F}" destId="{26AAE533-2080-4F4C-9E21-AB2E10E9B9CC}" srcOrd="1" destOrd="0" presId="urn:microsoft.com/office/officeart/2005/8/layout/hierarchy1"/>
    <dgm:cxn modelId="{D15D5271-FDE3-4EDD-927F-21B25E6ECAED}" type="presParOf" srcId="{26AAE533-2080-4F4C-9E21-AB2E10E9B9CC}" destId="{D45CF3D2-08FD-445F-84F4-8DFAF4CDD6D7}" srcOrd="0" destOrd="0" presId="urn:microsoft.com/office/officeart/2005/8/layout/hierarchy1"/>
    <dgm:cxn modelId="{8589E01E-719F-4583-BC40-66F8F465A284}" type="presParOf" srcId="{D45CF3D2-08FD-445F-84F4-8DFAF4CDD6D7}" destId="{6805CC24-D503-4005-BF9A-CC8AA8FC17B3}" srcOrd="0" destOrd="0" presId="urn:microsoft.com/office/officeart/2005/8/layout/hierarchy1"/>
    <dgm:cxn modelId="{FD11C366-FD54-4293-8051-C91D242DCC34}" type="presParOf" srcId="{D45CF3D2-08FD-445F-84F4-8DFAF4CDD6D7}" destId="{3FC191FD-79F3-4095-A994-FB6CC35924DE}" srcOrd="1" destOrd="0" presId="urn:microsoft.com/office/officeart/2005/8/layout/hierarchy1"/>
    <dgm:cxn modelId="{442EAA29-B37D-4F3A-ADDE-A832F793AA87}" type="presParOf" srcId="{26AAE533-2080-4F4C-9E21-AB2E10E9B9CC}" destId="{6F187662-C4EC-4E7D-BD54-8B4F6B778604}" srcOrd="1" destOrd="0" presId="urn:microsoft.com/office/officeart/2005/8/layout/hierarchy1"/>
    <dgm:cxn modelId="{712EDFE9-8481-46B2-B19F-19BAA15F8AD5}" type="presParOf" srcId="{E3F320A4-191C-4796-975A-D6C434471B28}" destId="{6AC8CE51-BCED-4E3E-925E-C201E0F079F0}" srcOrd="4" destOrd="0" presId="urn:microsoft.com/office/officeart/2005/8/layout/hierarchy1"/>
    <dgm:cxn modelId="{8D6134BD-60B6-4797-A3B9-8855BDB61F10}" type="presParOf" srcId="{E3F320A4-191C-4796-975A-D6C434471B28}" destId="{7F65E917-4218-4489-AE5B-9E64E4448797}" srcOrd="5" destOrd="0" presId="urn:microsoft.com/office/officeart/2005/8/layout/hierarchy1"/>
    <dgm:cxn modelId="{2D4A9448-1E3F-42C9-A984-64454AD3B180}" type="presParOf" srcId="{7F65E917-4218-4489-AE5B-9E64E4448797}" destId="{B6168C19-562B-4411-9C45-2802770924EA}" srcOrd="0" destOrd="0" presId="urn:microsoft.com/office/officeart/2005/8/layout/hierarchy1"/>
    <dgm:cxn modelId="{3ECBD437-2C08-4F86-87AF-9DB3ADEC28AB}" type="presParOf" srcId="{B6168C19-562B-4411-9C45-2802770924EA}" destId="{2CD4FCDB-9CD8-4BE4-A332-95BFE6D164FA}" srcOrd="0" destOrd="0" presId="urn:microsoft.com/office/officeart/2005/8/layout/hierarchy1"/>
    <dgm:cxn modelId="{3D2546B0-06FD-435C-BAAB-E5AFFE98BAB3}" type="presParOf" srcId="{B6168C19-562B-4411-9C45-2802770924EA}" destId="{D5B1DCA0-5EEC-4632-9D89-3DEA928BAB90}" srcOrd="1" destOrd="0" presId="urn:microsoft.com/office/officeart/2005/8/layout/hierarchy1"/>
    <dgm:cxn modelId="{BC1C92B3-7FA2-4E94-AA24-C24DED5CC703}" type="presParOf" srcId="{7F65E917-4218-4489-AE5B-9E64E4448797}" destId="{E39C85C3-BB11-44ED-BEA9-43EF202E95ED}" srcOrd="1" destOrd="0" presId="urn:microsoft.com/office/officeart/2005/8/layout/hierarchy1"/>
    <dgm:cxn modelId="{F9F2CCED-5F1A-4457-8539-6375099AD27E}" type="presParOf" srcId="{E39C85C3-BB11-44ED-BEA9-43EF202E95ED}" destId="{FABB08BF-E724-43F7-8892-E0F6AD3E0693}" srcOrd="0" destOrd="0" presId="urn:microsoft.com/office/officeart/2005/8/layout/hierarchy1"/>
    <dgm:cxn modelId="{96DFBB3C-E5C5-450E-B747-428928802C22}" type="presParOf" srcId="{E39C85C3-BB11-44ED-BEA9-43EF202E95ED}" destId="{0909B333-5308-4992-A1BB-723BD5B84B5B}" srcOrd="1" destOrd="0" presId="urn:microsoft.com/office/officeart/2005/8/layout/hierarchy1"/>
    <dgm:cxn modelId="{4433CA07-81EA-438F-A9E8-04048DDDE156}" type="presParOf" srcId="{0909B333-5308-4992-A1BB-723BD5B84B5B}" destId="{24A95182-62CC-46E4-8D41-257DB4EBF06D}" srcOrd="0" destOrd="0" presId="urn:microsoft.com/office/officeart/2005/8/layout/hierarchy1"/>
    <dgm:cxn modelId="{D4029B5F-6496-46EE-8F94-8D01674F550E}" type="presParOf" srcId="{24A95182-62CC-46E4-8D41-257DB4EBF06D}" destId="{080DF0A8-59E7-4318-BA37-29C8BC932704}" srcOrd="0" destOrd="0" presId="urn:microsoft.com/office/officeart/2005/8/layout/hierarchy1"/>
    <dgm:cxn modelId="{44AE9D26-60A8-419C-AAB0-8EFA972BE4BF}" type="presParOf" srcId="{24A95182-62CC-46E4-8D41-257DB4EBF06D}" destId="{ABB00285-3820-461B-AC23-644A6839A96D}" srcOrd="1" destOrd="0" presId="urn:microsoft.com/office/officeart/2005/8/layout/hierarchy1"/>
    <dgm:cxn modelId="{DE54677C-2ECE-4C3A-B6DB-4E824978BDA5}" type="presParOf" srcId="{0909B333-5308-4992-A1BB-723BD5B84B5B}" destId="{0E30EE7E-B21F-4A05-A9BD-C8EFDF77E7EE}"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263FE31-1880-4F31-A369-2B0A62FC4B85}" type="datetimeFigureOut">
              <a:rPr lang="ar-SA" smtClean="0"/>
              <a:t>25/03/1437</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64FDBE3-4ACA-4DD0-ABFC-2F2A03E1EFBA}" type="slidenum">
              <a:rPr lang="ar-SA" smtClean="0"/>
              <a:t>‹#›</a:t>
            </a:fld>
            <a:endParaRPr lang="ar-SA"/>
          </a:p>
        </p:txBody>
      </p:sp>
    </p:spTree>
    <p:extLst>
      <p:ext uri="{BB962C8B-B14F-4D97-AF65-F5344CB8AC3E}">
        <p14:creationId xmlns:p14="http://schemas.microsoft.com/office/powerpoint/2010/main" val="35077908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51047832"/>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2330781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5530362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1518177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5769219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4" name="Footer Placeholder 3"/>
          <p:cNvSpPr>
            <a:spLocks noGrp="1"/>
          </p:cNvSpPr>
          <p:nvPr>
            <p:ph type="ftr" sz="quarter" idx="11"/>
          </p:nvPr>
        </p:nvSpPr>
        <p:spPr/>
        <p:txBody>
          <a:bodyPr/>
          <a:lstStyle/>
          <a:p>
            <a:endParaRPr lang="ar-SA">
              <a:solidFill>
                <a:prstClr val="black">
                  <a:tint val="75000"/>
                </a:prst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3428397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4" name="Footer Placeholder 3"/>
          <p:cNvSpPr>
            <a:spLocks noGrp="1"/>
          </p:cNvSpPr>
          <p:nvPr>
            <p:ph type="ftr" sz="quarter" idx="11"/>
          </p:nvPr>
        </p:nvSpPr>
        <p:spPr/>
        <p:txBody>
          <a:bodyPr/>
          <a:lstStyle/>
          <a:p>
            <a:endParaRPr lang="ar-SA">
              <a:solidFill>
                <a:prstClr val="black">
                  <a:tint val="75000"/>
                </a:prst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2310571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1608450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9162260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4977227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5" name="Footer Placeholder 4"/>
          <p:cNvSpPr>
            <a:spLocks noGrp="1"/>
          </p:cNvSpPr>
          <p:nvPr>
            <p:ph type="ftr" sz="quarter" idx="11"/>
          </p:nvPr>
        </p:nvSpPr>
        <p:spPr/>
        <p:txBody>
          <a:bodyPr/>
          <a:lstStyle/>
          <a:p>
            <a:endParaRPr lang="ar-SA">
              <a:solidFill>
                <a:prstClr val="black">
                  <a:tint val="75000"/>
                </a:prstClr>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5308089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7613335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8" name="Footer Placeholder 7"/>
          <p:cNvSpPr>
            <a:spLocks noGrp="1"/>
          </p:cNvSpPr>
          <p:nvPr>
            <p:ph type="ftr" sz="quarter" idx="11"/>
          </p:nvPr>
        </p:nvSpPr>
        <p:spPr/>
        <p:txBody>
          <a:bodyPr/>
          <a:lstStyle/>
          <a:p>
            <a:endParaRPr lang="ar-SA">
              <a:solidFill>
                <a:prstClr val="black">
                  <a:tint val="75000"/>
                </a:prstClr>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06886619"/>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4" name="Footer Placeholder 3"/>
          <p:cNvSpPr>
            <a:spLocks noGrp="1"/>
          </p:cNvSpPr>
          <p:nvPr>
            <p:ph type="ftr" sz="quarter" idx="11"/>
          </p:nvPr>
        </p:nvSpPr>
        <p:spPr/>
        <p:txBody>
          <a:bodyPr/>
          <a:lstStyle/>
          <a:p>
            <a:endParaRPr lang="ar-SA">
              <a:solidFill>
                <a:prstClr val="black">
                  <a:tint val="75000"/>
                </a:prstClr>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0323876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3" name="Footer Placeholder 2"/>
          <p:cNvSpPr>
            <a:spLocks noGrp="1"/>
          </p:cNvSpPr>
          <p:nvPr>
            <p:ph type="ftr" sz="quarter" idx="11"/>
          </p:nvPr>
        </p:nvSpPr>
        <p:spPr/>
        <p:txBody>
          <a:bodyPr/>
          <a:lstStyle/>
          <a:p>
            <a:endParaRPr lang="ar-SA">
              <a:solidFill>
                <a:prstClr val="black">
                  <a:tint val="75000"/>
                </a:prstClr>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3627754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07452375"/>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91A55-08D8-4127-8C12-A300DF5246BE}" type="datetime1">
              <a:rPr lang="ar-SA" smtClean="0">
                <a:solidFill>
                  <a:prstClr val="black">
                    <a:tint val="75000"/>
                  </a:prstClr>
                </a:solidFill>
              </a:rPr>
              <a:pPr/>
              <a:t>25/03/1437</a:t>
            </a:fld>
            <a:endParaRPr lang="ar-SA">
              <a:solidFill>
                <a:prstClr val="black">
                  <a:tint val="75000"/>
                </a:prstClr>
              </a:solidFill>
            </a:endParaRPr>
          </a:p>
        </p:txBody>
      </p:sp>
      <p:sp>
        <p:nvSpPr>
          <p:cNvPr id="6" name="Footer Placeholder 5"/>
          <p:cNvSpPr>
            <a:spLocks noGrp="1"/>
          </p:cNvSpPr>
          <p:nvPr>
            <p:ph type="ftr" sz="quarter" idx="11"/>
          </p:nvPr>
        </p:nvSpPr>
        <p:spPr/>
        <p:txBody>
          <a:bodyPr/>
          <a:lstStyle/>
          <a:p>
            <a:endParaRPr lang="ar-SA">
              <a:solidFill>
                <a:prstClr val="black">
                  <a:tint val="75000"/>
                </a:prstClr>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6932899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896AD8B-3C91-4EEE-A6A0-9D03E202DA92}" type="datetime1">
              <a:rPr lang="ar-SA" smtClean="0">
                <a:solidFill>
                  <a:prstClr val="black">
                    <a:tint val="75000"/>
                  </a:prstClr>
                </a:solidFill>
              </a:rPr>
              <a:pPr/>
              <a:t>25/03/1437</a:t>
            </a:fld>
            <a:endParaRPr lang="ar-SA" dirty="0">
              <a:solidFill>
                <a:prstClr val="black">
                  <a:tint val="75000"/>
                </a:prstClr>
              </a:solidFill>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ar-SA" smtClean="0">
                <a:solidFill>
                  <a:prstClr val="black">
                    <a:tint val="75000"/>
                  </a:prstClr>
                </a:solidFill>
              </a:rPr>
              <a:t>إعداد. د أبو زيد بن محمد مكي</a:t>
            </a:r>
            <a:endParaRPr lang="ar-SA" dirty="0">
              <a:solidFill>
                <a:prstClr val="black">
                  <a:tint val="75000"/>
                </a:prstClr>
              </a:solidFill>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1465603999"/>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hf hdr="0" dt="0"/>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ctrTitle"/>
          </p:nvPr>
        </p:nvSpPr>
        <p:spPr>
          <a:xfrm>
            <a:off x="407368" y="1275008"/>
            <a:ext cx="11593288" cy="2325443"/>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ar-SA" sz="13800" dirty="0" smtClean="0">
                <a:solidFill>
                  <a:schemeClr val="bg2"/>
                </a:solidFill>
                <a:latin typeface="Andalus" panose="02020603050405020304" pitchFamily="18" charset="-78"/>
                <a:cs typeface="Andalus" panose="02020603050405020304" pitchFamily="18" charset="-78"/>
              </a:rPr>
              <a:t>الصوفية</a:t>
            </a:r>
            <a:r>
              <a:rPr lang="ar-EG" sz="5300" dirty="0" smtClean="0">
                <a:solidFill>
                  <a:schemeClr val="bg2"/>
                </a:solidFill>
                <a:latin typeface="Andalus" panose="02020603050405020304" pitchFamily="18" charset="-78"/>
                <a:cs typeface="Andalus" panose="02020603050405020304" pitchFamily="18" charset="-78"/>
              </a:rPr>
              <a:t>    </a:t>
            </a:r>
            <a:r>
              <a:rPr lang="ar-SA" dirty="0" smtClean="0">
                <a:solidFill>
                  <a:srgbClr val="FF0000"/>
                </a:solidFill>
                <a:latin typeface="Sakkal Majalla" panose="02000000000000000000" pitchFamily="2" charset="-78"/>
                <a:cs typeface="Sakkal Majalla" panose="02000000000000000000" pitchFamily="2" charset="-78"/>
              </a:rPr>
              <a:t>بيان </a:t>
            </a:r>
            <a:r>
              <a:rPr lang="ar-SA" dirty="0">
                <a:solidFill>
                  <a:srgbClr val="FF0000"/>
                </a:solidFill>
                <a:latin typeface="Sakkal Majalla" panose="02000000000000000000" pitchFamily="2" charset="-78"/>
                <a:cs typeface="Sakkal Majalla" panose="02000000000000000000" pitchFamily="2" charset="-78"/>
              </a:rPr>
              <a:t>ودعوة</a:t>
            </a:r>
            <a:r>
              <a:rPr lang="ar-SA" dirty="0">
                <a:solidFill>
                  <a:schemeClr val="tx1"/>
                </a:solidFill>
                <a:latin typeface="Sakkal Majalla" panose="02000000000000000000" pitchFamily="2" charset="-78"/>
                <a:cs typeface="Sakkal Majalla" panose="02000000000000000000" pitchFamily="2" charset="-78"/>
              </a:rPr>
              <a:t/>
            </a:r>
            <a:br>
              <a:rPr lang="ar-SA" dirty="0">
                <a:solidFill>
                  <a:schemeClr val="tx1"/>
                </a:solidFill>
                <a:latin typeface="Sakkal Majalla" panose="02000000000000000000" pitchFamily="2" charset="-78"/>
                <a:cs typeface="Sakkal Majalla" panose="02000000000000000000" pitchFamily="2" charset="-78"/>
              </a:rPr>
            </a:br>
            <a:endParaRPr lang="ar-SA" dirty="0">
              <a:latin typeface="Andalus" panose="02020603050405020304" pitchFamily="18" charset="-78"/>
              <a:cs typeface="Andalus" panose="02020603050405020304" pitchFamily="18" charset="-78"/>
            </a:endParaRPr>
          </a:p>
        </p:txBody>
      </p:sp>
      <p:sp>
        <p:nvSpPr>
          <p:cNvPr id="6" name="عنوان فرعي 5"/>
          <p:cNvSpPr>
            <a:spLocks noGrp="1"/>
          </p:cNvSpPr>
          <p:nvPr>
            <p:ph type="subTitle" idx="1"/>
          </p:nvPr>
        </p:nvSpPr>
        <p:spPr>
          <a:xfrm>
            <a:off x="407368" y="3600451"/>
            <a:ext cx="11593287" cy="2495128"/>
          </a:xfrm>
        </p:spPr>
        <p:style>
          <a:lnRef idx="0">
            <a:scrgbClr r="0" g="0" b="0"/>
          </a:lnRef>
          <a:fillRef idx="1003">
            <a:schemeClr val="lt1"/>
          </a:fillRef>
          <a:effectRef idx="0">
            <a:scrgbClr r="0" g="0" b="0"/>
          </a:effectRef>
          <a:fontRef idx="major"/>
        </p:style>
        <p:txBody>
          <a:bodyPr>
            <a:normAutofit/>
          </a:bodyPr>
          <a:lstStyle/>
          <a:p>
            <a:pPr algn="ctr"/>
            <a:r>
              <a:rPr lang="ar-SA" sz="4400" b="1" dirty="0" smtClean="0">
                <a:solidFill>
                  <a:srgbClr val="FFFF00"/>
                </a:solidFill>
                <a:latin typeface="Sakkal Majalla" panose="02000000000000000000" pitchFamily="2" charset="-78"/>
                <a:cs typeface="Sakkal Majalla" panose="02000000000000000000" pitchFamily="2" charset="-78"/>
              </a:rPr>
              <a:t>إعداد</a:t>
            </a:r>
            <a:r>
              <a:rPr lang="ar-SA" sz="4400" b="1" dirty="0">
                <a:solidFill>
                  <a:srgbClr val="FFFF00"/>
                </a:solidFill>
                <a:latin typeface="Sakkal Majalla" panose="02000000000000000000" pitchFamily="2" charset="-78"/>
                <a:cs typeface="Sakkal Majalla" panose="02000000000000000000" pitchFamily="2" charset="-78"/>
              </a:rPr>
              <a:t>:  </a:t>
            </a:r>
          </a:p>
          <a:p>
            <a:pPr algn="ctr"/>
            <a:r>
              <a:rPr lang="ar-SA" sz="4400" b="1" dirty="0">
                <a:solidFill>
                  <a:srgbClr val="FFFF00"/>
                </a:solidFill>
                <a:latin typeface="Sakkal Majalla" panose="02000000000000000000" pitchFamily="2" charset="-78"/>
                <a:cs typeface="Sakkal Majalla" panose="02000000000000000000" pitchFamily="2" charset="-78"/>
              </a:rPr>
              <a:t>د. أبوزيد بن محمد مكي</a:t>
            </a:r>
          </a:p>
          <a:p>
            <a:pPr algn="ctr"/>
            <a:endParaRPr lang="ar-SA" b="1" dirty="0">
              <a:solidFill>
                <a:schemeClr val="tx1"/>
              </a:solidFill>
              <a:latin typeface="Sakkal Majalla" panose="02000000000000000000" pitchFamily="2" charset="-78"/>
              <a:cs typeface="Sakkal Majalla" panose="02000000000000000000" pitchFamily="2" charset="-78"/>
            </a:endParaRPr>
          </a:p>
          <a:p>
            <a:pPr algn="ctr"/>
            <a:endParaRPr lang="ar-SA" b="1" dirty="0">
              <a:solidFill>
                <a:schemeClr val="tx1"/>
              </a:solidFill>
              <a:latin typeface="Sakkal Majalla" panose="02000000000000000000" pitchFamily="2" charset="-78"/>
              <a:cs typeface="Sakkal Majalla" panose="020000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92" y="-166668"/>
            <a:ext cx="2868682" cy="1651331"/>
          </a:xfrm>
          <a:prstGeom prst="rect">
            <a:avLst/>
          </a:prstGeom>
        </p:spPr>
      </p:pic>
    </p:spTree>
    <p:extLst>
      <p:ext uri="{BB962C8B-B14F-4D97-AF65-F5344CB8AC3E}">
        <p14:creationId xmlns:p14="http://schemas.microsoft.com/office/powerpoint/2010/main" val="190355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F6DB40B5-E8AC-4C01-B0C8-3DEA40DD5C1C}" type="slidenum">
              <a:rPr lang="ar-SA" smtClean="0">
                <a:solidFill>
                  <a:prstClr val="black">
                    <a:lumMod val="65000"/>
                    <a:lumOff val="35000"/>
                  </a:prstClr>
                </a:solidFill>
              </a:rPr>
              <a:pPr/>
              <a:t>10</a:t>
            </a:fld>
            <a:endParaRPr lang="ar-SA" dirty="0">
              <a:solidFill>
                <a:prstClr val="black">
                  <a:lumMod val="65000"/>
                  <a:lumOff val="35000"/>
                </a:prstClr>
              </a:solidFill>
            </a:endParaRPr>
          </a:p>
        </p:txBody>
      </p:sp>
      <p:graphicFrame>
        <p:nvGraphicFramePr>
          <p:cNvPr id="8" name="رسم تخطيطي 1"/>
          <p:cNvGraphicFramePr/>
          <p:nvPr>
            <p:extLst>
              <p:ext uri="{D42A27DB-BD31-4B8C-83A1-F6EECF244321}">
                <p14:modId xmlns:p14="http://schemas.microsoft.com/office/powerpoint/2010/main" val="3684514639"/>
              </p:ext>
            </p:extLst>
          </p:nvPr>
        </p:nvGraphicFramePr>
        <p:xfrm>
          <a:off x="1524000" y="18901"/>
          <a:ext cx="8640960"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رسم تخطيطي 4"/>
          <p:cNvGraphicFramePr/>
          <p:nvPr>
            <p:extLst>
              <p:ext uri="{D42A27DB-BD31-4B8C-83A1-F6EECF244321}">
                <p14:modId xmlns:p14="http://schemas.microsoft.com/office/powerpoint/2010/main" val="1995477755"/>
              </p:ext>
            </p:extLst>
          </p:nvPr>
        </p:nvGraphicFramePr>
        <p:xfrm>
          <a:off x="1919536" y="2564904"/>
          <a:ext cx="8064896"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سهم للأسفل 5"/>
          <p:cNvSpPr/>
          <p:nvPr/>
        </p:nvSpPr>
        <p:spPr>
          <a:xfrm rot="18535213">
            <a:off x="4880636" y="1773607"/>
            <a:ext cx="450552" cy="248820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dirty="0">
              <a:solidFill>
                <a:prstClr val="white"/>
              </a:solidFill>
            </a:endParaRPr>
          </a:p>
        </p:txBody>
      </p:sp>
      <p:sp>
        <p:nvSpPr>
          <p:cNvPr id="11" name="سهم للأسفل 6"/>
          <p:cNvSpPr/>
          <p:nvPr/>
        </p:nvSpPr>
        <p:spPr>
          <a:xfrm rot="1021588">
            <a:off x="3456741" y="2268550"/>
            <a:ext cx="450552" cy="205851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SA" dirty="0">
              <a:solidFill>
                <a:prstClr val="white"/>
              </a:solidFill>
            </a:endParaRPr>
          </a:p>
        </p:txBody>
      </p:sp>
      <p:sp>
        <p:nvSpPr>
          <p:cNvPr id="13" name="عنصر نائب للتذييل 3"/>
          <p:cNvSpPr>
            <a:spLocks noGrp="1"/>
          </p:cNvSpPr>
          <p:nvPr>
            <p:ph type="ftr" sz="quarter" idx="11"/>
          </p:nvPr>
        </p:nvSpPr>
        <p:spPr>
          <a:xfrm>
            <a:off x="759246" y="5921912"/>
            <a:ext cx="6672865" cy="365125"/>
          </a:xfrm>
        </p:spPr>
        <p:txBody>
          <a:bodyPr/>
          <a:lstStyle/>
          <a:p>
            <a:r>
              <a:rPr lang="ar-SA" sz="2000" dirty="0" smtClean="0">
                <a:solidFill>
                  <a:srgbClr val="FFFF00"/>
                </a:solidFill>
              </a:rPr>
              <a:t>إعداد. د أبو زيد بن محمد مكي</a:t>
            </a:r>
            <a:endParaRPr lang="ar-SA" sz="2000" dirty="0">
              <a:solidFill>
                <a:srgbClr val="FFFF00"/>
              </a:solidFill>
            </a:endParaRPr>
          </a:p>
        </p:txBody>
      </p:sp>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3335" y="-164120"/>
            <a:ext cx="2868682" cy="1651331"/>
          </a:xfrm>
          <a:prstGeom prst="rect">
            <a:avLst/>
          </a:prstGeom>
        </p:spPr>
      </p:pic>
    </p:spTree>
    <p:extLst>
      <p:ext uri="{BB962C8B-B14F-4D97-AF65-F5344CB8AC3E}">
        <p14:creationId xmlns:p14="http://schemas.microsoft.com/office/powerpoint/2010/main" val="602864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مجموعة 39"/>
          <p:cNvGrpSpPr/>
          <p:nvPr/>
        </p:nvGrpSpPr>
        <p:grpSpPr>
          <a:xfrm>
            <a:off x="1487489" y="325490"/>
            <a:ext cx="8894649" cy="6113595"/>
            <a:chOff x="215516" y="326526"/>
            <a:chExt cx="8894649" cy="5219004"/>
          </a:xfrm>
        </p:grpSpPr>
        <p:sp>
          <p:nvSpPr>
            <p:cNvPr id="4" name="مستطيل مستدير الزوايا 3"/>
            <p:cNvSpPr/>
            <p:nvPr/>
          </p:nvSpPr>
          <p:spPr>
            <a:xfrm>
              <a:off x="6505897" y="1484610"/>
              <a:ext cx="2448272" cy="2304430"/>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a:solidFill>
                    <a:prstClr val="black"/>
                  </a:solidFill>
                </a:rPr>
                <a:t>الحكم على أهل الزهد الاصطلاحي «البدعي» (الانقطاع الكلي عن الدنيا) المرحلة العملية</a:t>
              </a:r>
            </a:p>
          </p:txBody>
        </p:sp>
        <p:sp>
          <p:nvSpPr>
            <p:cNvPr id="6" name="مستطيل مستدير الزوايا 5"/>
            <p:cNvSpPr/>
            <p:nvPr/>
          </p:nvSpPr>
          <p:spPr>
            <a:xfrm>
              <a:off x="215516" y="1732310"/>
              <a:ext cx="2448272" cy="2304432"/>
            </a:xfrm>
            <a:prstGeom prst="roundRect">
              <a:avLst/>
            </a:prstGeom>
            <a:scene3d>
              <a:camera prst="perspectiveContrastingRightFacing"/>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dirty="0">
                  <a:solidFill>
                    <a:prstClr val="black"/>
                  </a:solidFill>
                </a:rPr>
                <a:t>اطلاق أهل الزهد الاصطلاحي على أنفسهم صوفية وتصريحهم بالتزامهم بالتمسك بالكتاب والسنة</a:t>
              </a:r>
            </a:p>
          </p:txBody>
        </p:sp>
        <p:sp>
          <p:nvSpPr>
            <p:cNvPr id="7" name="قوس كبير أيسر 6"/>
            <p:cNvSpPr/>
            <p:nvPr/>
          </p:nvSpPr>
          <p:spPr>
            <a:xfrm rot="5400000">
              <a:off x="4085946" y="-1857517"/>
              <a:ext cx="972108" cy="6264696"/>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solidFill>
                  <a:prstClr val="black"/>
                </a:solidFill>
              </a:endParaRPr>
            </a:p>
          </p:txBody>
        </p:sp>
        <p:sp>
          <p:nvSpPr>
            <p:cNvPr id="8" name="مربع نص 7"/>
            <p:cNvSpPr txBox="1"/>
            <p:nvPr/>
          </p:nvSpPr>
          <p:spPr>
            <a:xfrm>
              <a:off x="2793654" y="326526"/>
              <a:ext cx="3556689" cy="446658"/>
            </a:xfrm>
            <a:prstGeom prst="rect">
              <a:avLst/>
            </a:prstGeom>
            <a:ln w="349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SA" sz="2800" b="1" dirty="0">
                  <a:solidFill>
                    <a:prstClr val="black"/>
                  </a:solidFill>
                </a:rPr>
                <a:t>  مشكلة الحكم على التصوف</a:t>
              </a:r>
            </a:p>
          </p:txBody>
        </p:sp>
        <p:sp>
          <p:nvSpPr>
            <p:cNvPr id="33" name="قوس كبير أيسر 32"/>
            <p:cNvSpPr/>
            <p:nvPr/>
          </p:nvSpPr>
          <p:spPr>
            <a:xfrm rot="5400000">
              <a:off x="7084572" y="3364700"/>
              <a:ext cx="792088" cy="1640768"/>
            </a:xfrm>
            <a:prstGeom prst="lef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solidFill>
                  <a:prstClr val="black"/>
                </a:solidFill>
              </a:endParaRPr>
            </a:p>
          </p:txBody>
        </p:sp>
        <p:sp>
          <p:nvSpPr>
            <p:cNvPr id="34" name="مربع نص 33"/>
            <p:cNvSpPr txBox="1"/>
            <p:nvPr/>
          </p:nvSpPr>
          <p:spPr>
            <a:xfrm>
              <a:off x="7308304" y="4757309"/>
              <a:ext cx="1801861" cy="788221"/>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1">
              <a:spAutoFit/>
            </a:bodyPr>
            <a:lstStyle/>
            <a:p>
              <a:pPr>
                <a:defRPr/>
              </a:pPr>
              <a:r>
                <a:rPr lang="ar-SA" b="1" kern="0" dirty="0">
                  <a:solidFill>
                    <a:sysClr val="windowText" lastClr="000000"/>
                  </a:solidFill>
                </a:rPr>
                <a:t>بسبب جهلهم في الدين واستدلالهم الخاطئ بالنصوص</a:t>
              </a:r>
            </a:p>
          </p:txBody>
        </p:sp>
        <p:sp>
          <p:nvSpPr>
            <p:cNvPr id="35" name="مربع نص 34"/>
            <p:cNvSpPr txBox="1"/>
            <p:nvPr/>
          </p:nvSpPr>
          <p:spPr>
            <a:xfrm>
              <a:off x="5343500" y="4878389"/>
              <a:ext cx="1801861" cy="551755"/>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1">
              <a:spAutoFit/>
            </a:bodyPr>
            <a:lstStyle/>
            <a:p>
              <a:pPr>
                <a:defRPr/>
              </a:pPr>
              <a:r>
                <a:rPr lang="ar-SA" b="1" kern="0" dirty="0">
                  <a:solidFill>
                    <a:sysClr val="windowText" lastClr="000000"/>
                  </a:solidFill>
                </a:rPr>
                <a:t>بسبب تشبههم برهبان النصارى</a:t>
              </a:r>
            </a:p>
          </p:txBody>
        </p:sp>
        <p:sp>
          <p:nvSpPr>
            <p:cNvPr id="36" name="مربع نص 35"/>
            <p:cNvSpPr txBox="1"/>
            <p:nvPr/>
          </p:nvSpPr>
          <p:spPr>
            <a:xfrm>
              <a:off x="1892723" y="3789040"/>
              <a:ext cx="1801861" cy="1024687"/>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rtlCol="1">
              <a:spAutoFit/>
            </a:bodyPr>
            <a:lstStyle/>
            <a:p>
              <a:pPr>
                <a:defRPr/>
              </a:pPr>
              <a:r>
                <a:rPr lang="ar-SA" b="1" kern="0" dirty="0">
                  <a:solidFill>
                    <a:sysClr val="windowText" lastClr="000000"/>
                  </a:solidFill>
                </a:rPr>
                <a:t>زهاد عبروا عن مواجيدهم في مقامات سلوكهم بمصطلحات خاصة بهم</a:t>
              </a:r>
            </a:p>
          </p:txBody>
        </p:sp>
      </p:grpSp>
      <p:sp>
        <p:nvSpPr>
          <p:cNvPr id="3" name="عنصر نائب لرقم الشريحة 2"/>
          <p:cNvSpPr>
            <a:spLocks noGrp="1"/>
          </p:cNvSpPr>
          <p:nvPr>
            <p:ph type="sldNum" sz="quarter" idx="12"/>
          </p:nvPr>
        </p:nvSpPr>
        <p:spPr/>
        <p:txBody>
          <a:bodyPr/>
          <a:lstStyle/>
          <a:p>
            <a:fld id="{F6DB40B5-E8AC-4C01-B0C8-3DEA40DD5C1C}" type="slidenum">
              <a:rPr lang="ar-SA" smtClean="0">
                <a:solidFill>
                  <a:prstClr val="black">
                    <a:lumMod val="65000"/>
                    <a:lumOff val="35000"/>
                  </a:prstClr>
                </a:solidFill>
              </a:rPr>
              <a:pPr/>
              <a:t>11</a:t>
            </a:fld>
            <a:endParaRPr lang="ar-SA" dirty="0">
              <a:solidFill>
                <a:prstClr val="black">
                  <a:lumMod val="65000"/>
                  <a:lumOff val="35000"/>
                </a:prstClr>
              </a:solidFill>
            </a:endParaRPr>
          </a:p>
        </p:txBody>
      </p:sp>
      <p:sp>
        <p:nvSpPr>
          <p:cNvPr id="13" name="عنصر نائب للتذييل 3"/>
          <p:cNvSpPr>
            <a:spLocks noGrp="1"/>
          </p:cNvSpPr>
          <p:nvPr>
            <p:ph type="ftr" sz="quarter" idx="11"/>
          </p:nvPr>
        </p:nvSpPr>
        <p:spPr>
          <a:xfrm>
            <a:off x="913794" y="5883275"/>
            <a:ext cx="6672865" cy="365125"/>
          </a:xfrm>
        </p:spPr>
        <p:txBody>
          <a:bodyPr/>
          <a:lstStyle/>
          <a:p>
            <a:r>
              <a:rPr lang="ar-SA" sz="2000" dirty="0" smtClean="0">
                <a:solidFill>
                  <a:srgbClr val="FFFF00"/>
                </a:solidFill>
              </a:rPr>
              <a:t>إعداد. د أبو زيد بن محمد مكي</a:t>
            </a:r>
            <a:endParaRPr lang="ar-SA" sz="2000" dirty="0">
              <a:solidFill>
                <a:srgbClr val="FFFF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spTree>
    <p:extLst>
      <p:ext uri="{BB962C8B-B14F-4D97-AF65-F5344CB8AC3E}">
        <p14:creationId xmlns:p14="http://schemas.microsoft.com/office/powerpoint/2010/main" val="2701631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477296" y="609600"/>
            <a:ext cx="7790260" cy="1326321"/>
          </a:xfrm>
          <a:solidFill>
            <a:schemeClr val="accent2"/>
          </a:solidFill>
        </p:spPr>
        <p:style>
          <a:lnRef idx="2">
            <a:schemeClr val="accent2"/>
          </a:lnRef>
          <a:fillRef idx="1">
            <a:schemeClr val="lt1"/>
          </a:fillRef>
          <a:effectRef idx="0">
            <a:schemeClr val="accent2"/>
          </a:effectRef>
          <a:fontRef idx="minor">
            <a:schemeClr val="dk1"/>
          </a:fontRef>
        </p:style>
        <p:txBody>
          <a:bodyPr/>
          <a:lstStyle/>
          <a:p>
            <a:r>
              <a:rPr lang="ar-SA" dirty="0" smtClean="0"/>
              <a:t>بدع هذه المرحلة</a:t>
            </a:r>
            <a:endParaRPr lang="ar-SA" dirty="0"/>
          </a:p>
        </p:txBody>
      </p:sp>
      <p:sp>
        <p:nvSpPr>
          <p:cNvPr id="3" name="عنصر نائب للمحتوى 2"/>
          <p:cNvSpPr>
            <a:spLocks noGrp="1"/>
          </p:cNvSpPr>
          <p:nvPr>
            <p:ph idx="1"/>
          </p:nvPr>
        </p:nvSpPr>
        <p:spPr/>
        <p:txBody>
          <a:bodyPr>
            <a:normAutofit/>
          </a:bodyPr>
          <a:lstStyle/>
          <a:p>
            <a:r>
              <a:rPr lang="ar-SA" sz="2400" b="1" dirty="0" smtClean="0">
                <a:latin typeface="Sakkal Majalla" panose="02000000000000000000" pitchFamily="2" charset="-78"/>
                <a:cs typeface="Sakkal Majalla" panose="02000000000000000000" pitchFamily="2" charset="-78"/>
              </a:rPr>
              <a:t>1- البدع العبادية</a:t>
            </a:r>
          </a:p>
          <a:p>
            <a:r>
              <a:rPr lang="ar-SA" sz="2400" b="1" dirty="0" smtClean="0">
                <a:latin typeface="Sakkal Majalla" panose="02000000000000000000" pitchFamily="2" charset="-78"/>
                <a:cs typeface="Sakkal Majalla" panose="02000000000000000000" pitchFamily="2" charset="-78"/>
              </a:rPr>
              <a:t>2- ضرب قوة المسلمين المادية</a:t>
            </a:r>
          </a:p>
          <a:p>
            <a:r>
              <a:rPr lang="ar-SA" sz="2400" b="1" dirty="0" smtClean="0">
                <a:latin typeface="Sakkal Majalla" panose="02000000000000000000" pitchFamily="2" charset="-78"/>
                <a:cs typeface="Sakkal Majalla" panose="02000000000000000000" pitchFamily="2" charset="-78"/>
              </a:rPr>
              <a:t>3- الانحراف في فهم أصول العبادة</a:t>
            </a:r>
          </a:p>
          <a:p>
            <a:r>
              <a:rPr lang="ar-SA" sz="2400" b="1" dirty="0" smtClean="0">
                <a:latin typeface="Sakkal Majalla" panose="02000000000000000000" pitchFamily="2" charset="-78"/>
                <a:cs typeface="Sakkal Majalla" panose="02000000000000000000" pitchFamily="2" charset="-78"/>
              </a:rPr>
              <a:t>4- الانحراف في مفهوم التوحيد وتفسير الشهادة</a:t>
            </a:r>
          </a:p>
          <a:p>
            <a:r>
              <a:rPr lang="ar-SA" sz="2400" b="1" dirty="0" smtClean="0">
                <a:latin typeface="Sakkal Majalla" panose="02000000000000000000" pitchFamily="2" charset="-78"/>
                <a:cs typeface="Sakkal Majalla" panose="02000000000000000000" pitchFamily="2" charset="-78"/>
              </a:rPr>
              <a:t>5- تعظيم الأولياء</a:t>
            </a:r>
          </a:p>
          <a:p>
            <a:r>
              <a:rPr lang="ar-SA" sz="2400" b="1" dirty="0" smtClean="0">
                <a:latin typeface="Sakkal Majalla" panose="02000000000000000000" pitchFamily="2" charset="-78"/>
                <a:cs typeface="Sakkal Majalla" panose="02000000000000000000" pitchFamily="2" charset="-78"/>
              </a:rPr>
              <a:t>6- بدع القبور</a:t>
            </a:r>
            <a:endParaRPr lang="ar-SA" sz="2400" b="1" dirty="0">
              <a:latin typeface="Sakkal Majalla" panose="02000000000000000000" pitchFamily="2" charset="-78"/>
              <a:cs typeface="Sakkal Majalla" panose="02000000000000000000" pitchFamily="2" charset="-78"/>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12</a:t>
            </a:fld>
            <a:endParaRPr lang="ar-SA">
              <a:solidFill>
                <a:prstClr val="black">
                  <a:tint val="75000"/>
                </a:prstClr>
              </a:solidFill>
            </a:endParaRPr>
          </a:p>
        </p:txBody>
      </p:sp>
      <p:sp>
        <p:nvSpPr>
          <p:cNvPr id="6" name="عنصر نائب للتذييل 3"/>
          <p:cNvSpPr>
            <a:spLocks noGrp="1"/>
          </p:cNvSpPr>
          <p:nvPr>
            <p:ph type="ftr" sz="quarter" idx="11"/>
          </p:nvPr>
        </p:nvSpPr>
        <p:spPr>
          <a:xfrm>
            <a:off x="913794" y="5883275"/>
            <a:ext cx="6672865" cy="365125"/>
          </a:xfrm>
        </p:spPr>
        <p:txBody>
          <a:bodyPr/>
          <a:lstStyle/>
          <a:p>
            <a:r>
              <a:rPr lang="ar-SA" sz="2000" dirty="0" smtClean="0">
                <a:solidFill>
                  <a:srgbClr val="FFFF00"/>
                </a:solidFill>
              </a:rPr>
              <a:t>إعداد. د أبو زيد بن محمد مكي</a:t>
            </a:r>
            <a:endParaRPr lang="ar-SA" sz="2000" dirty="0">
              <a:solidFill>
                <a:srgbClr val="FFFF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spTree>
    <p:extLst>
      <p:ext uri="{BB962C8B-B14F-4D97-AF65-F5344CB8AC3E}">
        <p14:creationId xmlns:p14="http://schemas.microsoft.com/office/powerpoint/2010/main" val="2417378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356834" y="609600"/>
            <a:ext cx="8910722" cy="1326321"/>
          </a:xfrm>
          <a:solidFill>
            <a:srgbClr val="00B050"/>
          </a:solidFill>
        </p:spPr>
        <p:txBody>
          <a:bodyPr/>
          <a:lstStyle/>
          <a:p>
            <a:r>
              <a:rPr lang="ar-SA" dirty="0" smtClean="0"/>
              <a:t>تحذيرات مهمة</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557310841"/>
              </p:ext>
            </p:extLst>
          </p:nvPr>
        </p:nvGraphicFramePr>
        <p:xfrm>
          <a:off x="609600" y="1619226"/>
          <a:ext cx="10972800" cy="4264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sp>
        <p:nvSpPr>
          <p:cNvPr id="7" name="عنصر نائب للتذييل 3"/>
          <p:cNvSpPr>
            <a:spLocks noGrp="1"/>
          </p:cNvSpPr>
          <p:nvPr>
            <p:ph type="ftr" sz="quarter" idx="11"/>
          </p:nvPr>
        </p:nvSpPr>
        <p:spPr>
          <a:xfrm>
            <a:off x="913794" y="5934791"/>
            <a:ext cx="6672865" cy="365125"/>
          </a:xfrm>
        </p:spPr>
        <p:txBody>
          <a:bodyPr/>
          <a:lstStyle/>
          <a:p>
            <a:r>
              <a:rPr lang="ar-SA" sz="2000" dirty="0" smtClean="0">
                <a:solidFill>
                  <a:srgbClr val="FFFF00"/>
                </a:solidFill>
              </a:rPr>
              <a:t>إعداد. د أبو زيد بن محمد مكي</a:t>
            </a:r>
            <a:endParaRPr lang="ar-SA" sz="2000" dirty="0">
              <a:solidFill>
                <a:srgbClr val="FFFF00"/>
              </a:solidFill>
            </a:endParaRPr>
          </a:p>
        </p:txBody>
      </p:sp>
    </p:spTree>
    <p:extLst>
      <p:ext uri="{BB962C8B-B14F-4D97-AF65-F5344CB8AC3E}">
        <p14:creationId xmlns:p14="http://schemas.microsoft.com/office/powerpoint/2010/main" val="731248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p:cNvGrpSpPr/>
          <p:nvPr/>
        </p:nvGrpSpPr>
        <p:grpSpPr>
          <a:xfrm>
            <a:off x="204715" y="404665"/>
            <a:ext cx="11368585" cy="5507203"/>
            <a:chOff x="1059445" y="692695"/>
            <a:chExt cx="7251064" cy="4488111"/>
          </a:xfrm>
          <a:solidFill>
            <a:schemeClr val="accent3">
              <a:lumMod val="60000"/>
              <a:lumOff val="40000"/>
            </a:schemeClr>
          </a:solidFill>
        </p:grpSpPr>
        <p:sp>
          <p:nvSpPr>
            <p:cNvPr id="7" name="شكل حر 6"/>
            <p:cNvSpPr/>
            <p:nvPr/>
          </p:nvSpPr>
          <p:spPr>
            <a:xfrm>
              <a:off x="4215856" y="1319197"/>
              <a:ext cx="3437385" cy="847769"/>
            </a:xfrm>
            <a:custGeom>
              <a:avLst/>
              <a:gdLst/>
              <a:ahLst/>
              <a:cxnLst/>
              <a:rect l="0" t="0" r="0" b="0"/>
              <a:pathLst>
                <a:path>
                  <a:moveTo>
                    <a:pt x="0" y="0"/>
                  </a:moveTo>
                  <a:lnTo>
                    <a:pt x="0" y="808134"/>
                  </a:lnTo>
                  <a:lnTo>
                    <a:pt x="3437385" y="808134"/>
                  </a:lnTo>
                  <a:lnTo>
                    <a:pt x="3437385" y="847769"/>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شكل حر 7"/>
            <p:cNvSpPr/>
            <p:nvPr/>
          </p:nvSpPr>
          <p:spPr>
            <a:xfrm>
              <a:off x="4598866" y="1518451"/>
              <a:ext cx="2561550" cy="1481806"/>
            </a:xfrm>
            <a:custGeom>
              <a:avLst/>
              <a:gdLst/>
              <a:ahLst/>
              <a:cxnLst/>
              <a:rect l="0" t="0" r="0" b="0"/>
              <a:pathLst>
                <a:path>
                  <a:moveTo>
                    <a:pt x="0" y="0"/>
                  </a:moveTo>
                  <a:lnTo>
                    <a:pt x="0" y="1442171"/>
                  </a:lnTo>
                  <a:lnTo>
                    <a:pt x="2561550" y="1442171"/>
                  </a:lnTo>
                  <a:lnTo>
                    <a:pt x="2561550" y="1481806"/>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شكل حر 8"/>
            <p:cNvSpPr/>
            <p:nvPr/>
          </p:nvSpPr>
          <p:spPr>
            <a:xfrm>
              <a:off x="4322705" y="1395954"/>
              <a:ext cx="2784492" cy="2380027"/>
            </a:xfrm>
            <a:custGeom>
              <a:avLst/>
              <a:gdLst/>
              <a:ahLst/>
              <a:cxnLst/>
              <a:rect l="0" t="0" r="0" b="0"/>
              <a:pathLst>
                <a:path>
                  <a:moveTo>
                    <a:pt x="0" y="0"/>
                  </a:moveTo>
                  <a:lnTo>
                    <a:pt x="0" y="2340392"/>
                  </a:lnTo>
                  <a:lnTo>
                    <a:pt x="2784492" y="2340392"/>
                  </a:lnTo>
                  <a:lnTo>
                    <a:pt x="2784492" y="2380027"/>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شكل حر 9"/>
            <p:cNvSpPr/>
            <p:nvPr/>
          </p:nvSpPr>
          <p:spPr>
            <a:xfrm>
              <a:off x="3883226" y="1918241"/>
              <a:ext cx="332630" cy="2972935"/>
            </a:xfrm>
            <a:custGeom>
              <a:avLst/>
              <a:gdLst/>
              <a:ahLst/>
              <a:cxnLst/>
              <a:rect l="0" t="0" r="0" b="0"/>
              <a:pathLst>
                <a:path>
                  <a:moveTo>
                    <a:pt x="332630" y="0"/>
                  </a:moveTo>
                  <a:lnTo>
                    <a:pt x="332630" y="2933300"/>
                  </a:lnTo>
                  <a:lnTo>
                    <a:pt x="0" y="2933300"/>
                  </a:lnTo>
                  <a:lnTo>
                    <a:pt x="0" y="2972935"/>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شكل حر 10"/>
            <p:cNvSpPr/>
            <p:nvPr/>
          </p:nvSpPr>
          <p:spPr>
            <a:xfrm>
              <a:off x="1865620" y="1060225"/>
              <a:ext cx="2733246" cy="916451"/>
            </a:xfrm>
            <a:custGeom>
              <a:avLst/>
              <a:gdLst/>
              <a:ahLst/>
              <a:cxnLst/>
              <a:rect l="0" t="0" r="0" b="0"/>
              <a:pathLst>
                <a:path>
                  <a:moveTo>
                    <a:pt x="2733246" y="0"/>
                  </a:moveTo>
                  <a:lnTo>
                    <a:pt x="2733246" y="1502855"/>
                  </a:lnTo>
                  <a:lnTo>
                    <a:pt x="0" y="1502855"/>
                  </a:lnTo>
                  <a:lnTo>
                    <a:pt x="0" y="1542490"/>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شكل حر 12"/>
            <p:cNvSpPr/>
            <p:nvPr/>
          </p:nvSpPr>
          <p:spPr>
            <a:xfrm>
              <a:off x="2768889" y="692695"/>
              <a:ext cx="4884351" cy="1225546"/>
            </a:xfrm>
            <a:custGeom>
              <a:avLst/>
              <a:gdLst>
                <a:gd name="connsiteX0" fmla="*/ 0 w 3378335"/>
                <a:gd name="connsiteY0" fmla="*/ 0 h 1225546"/>
                <a:gd name="connsiteX1" fmla="*/ 3378335 w 3378335"/>
                <a:gd name="connsiteY1" fmla="*/ 0 h 1225546"/>
                <a:gd name="connsiteX2" fmla="*/ 3378335 w 3378335"/>
                <a:gd name="connsiteY2" fmla="*/ 1225546 h 1225546"/>
                <a:gd name="connsiteX3" fmla="*/ 0 w 3378335"/>
                <a:gd name="connsiteY3" fmla="*/ 1225546 h 1225546"/>
                <a:gd name="connsiteX4" fmla="*/ 0 w 3378335"/>
                <a:gd name="connsiteY4" fmla="*/ 0 h 1225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335" h="1225546">
                  <a:moveTo>
                    <a:pt x="0" y="0"/>
                  </a:moveTo>
                  <a:lnTo>
                    <a:pt x="3378335" y="0"/>
                  </a:lnTo>
                  <a:lnTo>
                    <a:pt x="3378335" y="1225546"/>
                  </a:lnTo>
                  <a:lnTo>
                    <a:pt x="0" y="1225546"/>
                  </a:lnTo>
                  <a:lnTo>
                    <a:pt x="0" y="0"/>
                  </a:lnTo>
                  <a:close/>
                </a:path>
              </a:pathLst>
            </a:custGeom>
            <a:grpFill/>
          </p:spPr>
          <p:style>
            <a:lnRef idx="1">
              <a:schemeClr val="accent2"/>
            </a:lnRef>
            <a:fillRef idx="2">
              <a:schemeClr val="accent2"/>
            </a:fillRef>
            <a:effectRef idx="1">
              <a:schemeClr val="accent2"/>
            </a:effectRef>
            <a:fontRef idx="minor">
              <a:schemeClr val="dk1"/>
            </a:fontRef>
          </p:style>
          <p:txBody>
            <a:bodyPr spcFirstLastPara="0" vert="horz" wrap="square" lIns="20320" tIns="20320" rIns="20320" bIns="20320" numCol="1" spcCol="1270" anchor="ctr" anchorCtr="0">
              <a:noAutofit/>
            </a:bodyPr>
            <a:lstStyle/>
            <a:p>
              <a:pPr algn="ctr" defTabSz="1422400">
                <a:lnSpc>
                  <a:spcPct val="90000"/>
                </a:lnSpc>
                <a:spcBef>
                  <a:spcPct val="0"/>
                </a:spcBef>
                <a:spcAft>
                  <a:spcPct val="35000"/>
                </a:spcAft>
              </a:pPr>
              <a:r>
                <a:rPr lang="ar-SA" sz="4000" dirty="0">
                  <a:solidFill>
                    <a:schemeClr val="bg1"/>
                  </a:solidFill>
                  <a:latin typeface="Sakkal Majalla" panose="02000000000000000000" pitchFamily="2" charset="-78"/>
                  <a:cs typeface="Sakkal Majalla" panose="02000000000000000000" pitchFamily="2" charset="-78"/>
                </a:rPr>
                <a:t>مظاهر الزهد البدعي</a:t>
              </a:r>
            </a:p>
          </p:txBody>
        </p:sp>
        <p:sp>
          <p:nvSpPr>
            <p:cNvPr id="14" name="شكل حر 13"/>
            <p:cNvSpPr/>
            <p:nvPr/>
          </p:nvSpPr>
          <p:spPr>
            <a:xfrm>
              <a:off x="1411584" y="2394506"/>
              <a:ext cx="1618149" cy="468113"/>
            </a:xfrm>
            <a:custGeom>
              <a:avLst/>
              <a:gdLst>
                <a:gd name="connsiteX0" fmla="*/ 0 w 377474"/>
                <a:gd name="connsiteY0" fmla="*/ 0 h 188737"/>
                <a:gd name="connsiteX1" fmla="*/ 377474 w 377474"/>
                <a:gd name="connsiteY1" fmla="*/ 0 h 188737"/>
                <a:gd name="connsiteX2" fmla="*/ 377474 w 377474"/>
                <a:gd name="connsiteY2" fmla="*/ 188737 h 188737"/>
                <a:gd name="connsiteX3" fmla="*/ 0 w 377474"/>
                <a:gd name="connsiteY3" fmla="*/ 188737 h 188737"/>
                <a:gd name="connsiteX4" fmla="*/ 0 w 377474"/>
                <a:gd name="connsiteY4" fmla="*/ 0 h 188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474" h="188737">
                  <a:moveTo>
                    <a:pt x="0" y="0"/>
                  </a:moveTo>
                  <a:lnTo>
                    <a:pt x="377474" y="0"/>
                  </a:lnTo>
                  <a:lnTo>
                    <a:pt x="377474" y="188737"/>
                  </a:lnTo>
                  <a:lnTo>
                    <a:pt x="0" y="188737"/>
                  </a:lnTo>
                  <a:lnTo>
                    <a:pt x="0" y="0"/>
                  </a:lnTo>
                  <a:close/>
                </a:path>
              </a:pathLst>
            </a:custGeom>
            <a:grpFill/>
          </p:spPr>
          <p:style>
            <a:lnRef idx="1">
              <a:schemeClr val="accent2"/>
            </a:lnRef>
            <a:fillRef idx="2">
              <a:schemeClr val="accent2"/>
            </a:fillRef>
            <a:effectRef idx="1">
              <a:schemeClr val="accent2"/>
            </a:effectRef>
            <a:fontRef idx="minor">
              <a:schemeClr val="dk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ar-SA" sz="2800" dirty="0">
                  <a:solidFill>
                    <a:schemeClr val="bg1"/>
                  </a:solidFill>
                  <a:latin typeface="Sakkal Majalla" panose="02000000000000000000" pitchFamily="2" charset="-78"/>
                  <a:cs typeface="Sakkal Majalla" panose="02000000000000000000" pitchFamily="2" charset="-78"/>
                </a:rPr>
                <a:t>العشق الإلهي</a:t>
              </a:r>
            </a:p>
          </p:txBody>
        </p:sp>
        <p:sp>
          <p:nvSpPr>
            <p:cNvPr id="15" name="شكل حر 14"/>
            <p:cNvSpPr/>
            <p:nvPr/>
          </p:nvSpPr>
          <p:spPr>
            <a:xfrm>
              <a:off x="1059445" y="3213837"/>
              <a:ext cx="2823781" cy="875092"/>
            </a:xfrm>
            <a:custGeom>
              <a:avLst/>
              <a:gdLst>
                <a:gd name="connsiteX0" fmla="*/ 0 w 1060027"/>
                <a:gd name="connsiteY0" fmla="*/ 0 h 437485"/>
                <a:gd name="connsiteX1" fmla="*/ 1060027 w 1060027"/>
                <a:gd name="connsiteY1" fmla="*/ 0 h 437485"/>
                <a:gd name="connsiteX2" fmla="*/ 1060027 w 1060027"/>
                <a:gd name="connsiteY2" fmla="*/ 437485 h 437485"/>
                <a:gd name="connsiteX3" fmla="*/ 0 w 1060027"/>
                <a:gd name="connsiteY3" fmla="*/ 437485 h 437485"/>
                <a:gd name="connsiteX4" fmla="*/ 0 w 1060027"/>
                <a:gd name="connsiteY4" fmla="*/ 0 h 437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27" h="437485">
                  <a:moveTo>
                    <a:pt x="0" y="0"/>
                  </a:moveTo>
                  <a:lnTo>
                    <a:pt x="1060027" y="0"/>
                  </a:lnTo>
                  <a:lnTo>
                    <a:pt x="1060027" y="437485"/>
                  </a:lnTo>
                  <a:lnTo>
                    <a:pt x="0" y="437485"/>
                  </a:lnTo>
                  <a:lnTo>
                    <a:pt x="0" y="0"/>
                  </a:lnTo>
                  <a:close/>
                </a:path>
              </a:pathLst>
            </a:custGeom>
            <a:grpFill/>
          </p:spPr>
          <p:style>
            <a:lnRef idx="1">
              <a:schemeClr val="dk1"/>
            </a:lnRef>
            <a:fillRef idx="2">
              <a:schemeClr val="dk1"/>
            </a:fillRef>
            <a:effectRef idx="1">
              <a:schemeClr val="dk1"/>
            </a:effectRef>
            <a:fontRef idx="minor">
              <a:schemeClr val="dk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ar-SA" sz="2800" dirty="0">
                  <a:solidFill>
                    <a:schemeClr val="bg1"/>
                  </a:solidFill>
                  <a:latin typeface="Sakkal Majalla" panose="02000000000000000000" pitchFamily="2" charset="-78"/>
                  <a:cs typeface="Sakkal Majalla" panose="02000000000000000000" pitchFamily="2" charset="-78"/>
                </a:rPr>
                <a:t>الجبر </a:t>
              </a:r>
            </a:p>
            <a:p>
              <a:pPr algn="ctr" defTabSz="889000">
                <a:lnSpc>
                  <a:spcPct val="90000"/>
                </a:lnSpc>
                <a:spcBef>
                  <a:spcPct val="0"/>
                </a:spcBef>
                <a:spcAft>
                  <a:spcPct val="35000"/>
                </a:spcAft>
              </a:pPr>
              <a:r>
                <a:rPr lang="ar-SA" sz="2800" dirty="0">
                  <a:solidFill>
                    <a:schemeClr val="bg1"/>
                  </a:solidFill>
                  <a:latin typeface="Sakkal Majalla" panose="02000000000000000000" pitchFamily="2" charset="-78"/>
                  <a:cs typeface="Sakkal Majalla" panose="02000000000000000000" pitchFamily="2" charset="-78"/>
                </a:rPr>
                <a:t>إهمال الدعاء والأسباب الشرعية</a:t>
              </a:r>
            </a:p>
          </p:txBody>
        </p:sp>
        <p:sp>
          <p:nvSpPr>
            <p:cNvPr id="16" name="شكل حر 15"/>
            <p:cNvSpPr/>
            <p:nvPr/>
          </p:nvSpPr>
          <p:spPr>
            <a:xfrm>
              <a:off x="3203339" y="4401879"/>
              <a:ext cx="2381087" cy="676818"/>
            </a:xfrm>
            <a:custGeom>
              <a:avLst/>
              <a:gdLst>
                <a:gd name="connsiteX0" fmla="*/ 0 w 2025033"/>
                <a:gd name="connsiteY0" fmla="*/ 0 h 437485"/>
                <a:gd name="connsiteX1" fmla="*/ 2025033 w 2025033"/>
                <a:gd name="connsiteY1" fmla="*/ 0 h 437485"/>
                <a:gd name="connsiteX2" fmla="*/ 2025033 w 2025033"/>
                <a:gd name="connsiteY2" fmla="*/ 437485 h 437485"/>
                <a:gd name="connsiteX3" fmla="*/ 0 w 2025033"/>
                <a:gd name="connsiteY3" fmla="*/ 437485 h 437485"/>
                <a:gd name="connsiteX4" fmla="*/ 0 w 2025033"/>
                <a:gd name="connsiteY4" fmla="*/ 0 h 437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33" h="437485">
                  <a:moveTo>
                    <a:pt x="0" y="0"/>
                  </a:moveTo>
                  <a:lnTo>
                    <a:pt x="2025033" y="0"/>
                  </a:lnTo>
                  <a:lnTo>
                    <a:pt x="2025033" y="437485"/>
                  </a:lnTo>
                  <a:lnTo>
                    <a:pt x="0" y="437485"/>
                  </a:lnTo>
                  <a:lnTo>
                    <a:pt x="0" y="0"/>
                  </a:lnTo>
                  <a:close/>
                </a:path>
              </a:pathLst>
            </a:custGeom>
            <a:grpFill/>
          </p:spPr>
          <p:style>
            <a:lnRef idx="1">
              <a:schemeClr val="accent1"/>
            </a:lnRef>
            <a:fillRef idx="2">
              <a:schemeClr val="accent1"/>
            </a:fillRef>
            <a:effectRef idx="1">
              <a:schemeClr val="accent1"/>
            </a:effectRef>
            <a:fontRef idx="minor">
              <a:schemeClr val="dk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ar-SA" sz="2800" dirty="0">
                  <a:solidFill>
                    <a:schemeClr val="bg1"/>
                  </a:solidFill>
                  <a:latin typeface="Sakkal Majalla" panose="02000000000000000000" pitchFamily="2" charset="-78"/>
                  <a:cs typeface="Sakkal Majalla" panose="02000000000000000000" pitchFamily="2" charset="-78"/>
                </a:rPr>
                <a:t>الحرص على الزهد في اللباس</a:t>
              </a:r>
            </a:p>
          </p:txBody>
        </p:sp>
        <p:sp>
          <p:nvSpPr>
            <p:cNvPr id="17" name="شكل حر 16"/>
            <p:cNvSpPr/>
            <p:nvPr/>
          </p:nvSpPr>
          <p:spPr>
            <a:xfrm>
              <a:off x="5908259" y="3852738"/>
              <a:ext cx="2268455" cy="1328068"/>
            </a:xfrm>
            <a:custGeom>
              <a:avLst/>
              <a:gdLst>
                <a:gd name="connsiteX0" fmla="*/ 0 w 1751258"/>
                <a:gd name="connsiteY0" fmla="*/ 0 h 882538"/>
                <a:gd name="connsiteX1" fmla="*/ 1751258 w 1751258"/>
                <a:gd name="connsiteY1" fmla="*/ 0 h 882538"/>
                <a:gd name="connsiteX2" fmla="*/ 1751258 w 1751258"/>
                <a:gd name="connsiteY2" fmla="*/ 882538 h 882538"/>
                <a:gd name="connsiteX3" fmla="*/ 0 w 1751258"/>
                <a:gd name="connsiteY3" fmla="*/ 882538 h 882538"/>
                <a:gd name="connsiteX4" fmla="*/ 0 w 1751258"/>
                <a:gd name="connsiteY4" fmla="*/ 0 h 88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258" h="882538">
                  <a:moveTo>
                    <a:pt x="0" y="0"/>
                  </a:moveTo>
                  <a:lnTo>
                    <a:pt x="1751258" y="0"/>
                  </a:lnTo>
                  <a:lnTo>
                    <a:pt x="1751258" y="882538"/>
                  </a:lnTo>
                  <a:lnTo>
                    <a:pt x="0" y="882538"/>
                  </a:lnTo>
                  <a:lnTo>
                    <a:pt x="0" y="0"/>
                  </a:lnTo>
                  <a:close/>
                </a:path>
              </a:pathLst>
            </a:custGeom>
            <a:grpFill/>
          </p:spPr>
          <p:style>
            <a:lnRef idx="1">
              <a:schemeClr val="accent2"/>
            </a:lnRef>
            <a:fillRef idx="2">
              <a:schemeClr val="accent2"/>
            </a:fillRef>
            <a:effectRef idx="1">
              <a:schemeClr val="accent2"/>
            </a:effectRef>
            <a:fontRef idx="minor">
              <a:schemeClr val="dk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ar-SA" sz="2800" dirty="0">
                  <a:solidFill>
                    <a:schemeClr val="bg1"/>
                  </a:solidFill>
                  <a:latin typeface="Sakkal Majalla" panose="02000000000000000000" pitchFamily="2" charset="-78"/>
                  <a:cs typeface="Sakkal Majalla" panose="02000000000000000000" pitchFamily="2" charset="-78"/>
                </a:rPr>
                <a:t>عبادة الله حبًا فيه بلا خوف ولا رجاء </a:t>
              </a:r>
            </a:p>
            <a:p>
              <a:pPr algn="ctr" defTabSz="889000">
                <a:lnSpc>
                  <a:spcPct val="90000"/>
                </a:lnSpc>
                <a:spcBef>
                  <a:spcPct val="0"/>
                </a:spcBef>
                <a:spcAft>
                  <a:spcPct val="35000"/>
                </a:spcAft>
              </a:pPr>
              <a:r>
                <a:rPr lang="ar-SA" sz="2800" dirty="0">
                  <a:solidFill>
                    <a:schemeClr val="bg1"/>
                  </a:solidFill>
                  <a:latin typeface="Sakkal Majalla" panose="02000000000000000000" pitchFamily="2" charset="-78"/>
                  <a:cs typeface="Sakkal Majalla" panose="02000000000000000000" pitchFamily="2" charset="-78"/>
                </a:rPr>
                <a:t>«الزهد في ثواب الله»</a:t>
              </a:r>
            </a:p>
          </p:txBody>
        </p:sp>
        <p:sp>
          <p:nvSpPr>
            <p:cNvPr id="18" name="شكل حر 17"/>
            <p:cNvSpPr/>
            <p:nvPr/>
          </p:nvSpPr>
          <p:spPr>
            <a:xfrm>
              <a:off x="6567088" y="3122664"/>
              <a:ext cx="1393601" cy="507877"/>
            </a:xfrm>
            <a:custGeom>
              <a:avLst/>
              <a:gdLst>
                <a:gd name="connsiteX0" fmla="*/ 0 w 1086152"/>
                <a:gd name="connsiteY0" fmla="*/ 0 h 277383"/>
                <a:gd name="connsiteX1" fmla="*/ 1086152 w 1086152"/>
                <a:gd name="connsiteY1" fmla="*/ 0 h 277383"/>
                <a:gd name="connsiteX2" fmla="*/ 1086152 w 1086152"/>
                <a:gd name="connsiteY2" fmla="*/ 277383 h 277383"/>
                <a:gd name="connsiteX3" fmla="*/ 0 w 1086152"/>
                <a:gd name="connsiteY3" fmla="*/ 277383 h 277383"/>
                <a:gd name="connsiteX4" fmla="*/ 0 w 1086152"/>
                <a:gd name="connsiteY4" fmla="*/ 0 h 277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152" h="277383">
                  <a:moveTo>
                    <a:pt x="0" y="0"/>
                  </a:moveTo>
                  <a:lnTo>
                    <a:pt x="1086152" y="0"/>
                  </a:lnTo>
                  <a:lnTo>
                    <a:pt x="1086152" y="277383"/>
                  </a:lnTo>
                  <a:lnTo>
                    <a:pt x="0" y="277383"/>
                  </a:lnTo>
                  <a:lnTo>
                    <a:pt x="0" y="0"/>
                  </a:lnTo>
                  <a:close/>
                </a:path>
              </a:pathLst>
            </a:custGeom>
            <a:grpFill/>
          </p:spPr>
          <p:style>
            <a:lnRef idx="1">
              <a:schemeClr val="dk1"/>
            </a:lnRef>
            <a:fillRef idx="2">
              <a:schemeClr val="dk1"/>
            </a:fillRef>
            <a:effectRef idx="1">
              <a:schemeClr val="dk1"/>
            </a:effectRef>
            <a:fontRef idx="minor">
              <a:schemeClr val="dk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ar-SA" sz="2800" dirty="0">
                  <a:solidFill>
                    <a:schemeClr val="bg1"/>
                  </a:solidFill>
                  <a:latin typeface="Sakkal Majalla" panose="02000000000000000000" pitchFamily="2" charset="-78"/>
                  <a:cs typeface="Sakkal Majalla" panose="02000000000000000000" pitchFamily="2" charset="-78"/>
                </a:rPr>
                <a:t>ترك الطيبات</a:t>
              </a:r>
            </a:p>
          </p:txBody>
        </p:sp>
        <p:sp>
          <p:nvSpPr>
            <p:cNvPr id="19" name="شكل حر 18"/>
            <p:cNvSpPr/>
            <p:nvPr/>
          </p:nvSpPr>
          <p:spPr>
            <a:xfrm>
              <a:off x="6423741" y="2224911"/>
              <a:ext cx="1886768" cy="609781"/>
            </a:xfrm>
            <a:custGeom>
              <a:avLst/>
              <a:gdLst>
                <a:gd name="connsiteX0" fmla="*/ 0 w 1886768"/>
                <a:gd name="connsiteY0" fmla="*/ 0 h 327366"/>
                <a:gd name="connsiteX1" fmla="*/ 1886768 w 1886768"/>
                <a:gd name="connsiteY1" fmla="*/ 0 h 327366"/>
                <a:gd name="connsiteX2" fmla="*/ 1886768 w 1886768"/>
                <a:gd name="connsiteY2" fmla="*/ 327366 h 327366"/>
                <a:gd name="connsiteX3" fmla="*/ 0 w 1886768"/>
                <a:gd name="connsiteY3" fmla="*/ 327366 h 327366"/>
                <a:gd name="connsiteX4" fmla="*/ 0 w 1886768"/>
                <a:gd name="connsiteY4" fmla="*/ 0 h 32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768" h="327366">
                  <a:moveTo>
                    <a:pt x="0" y="0"/>
                  </a:moveTo>
                  <a:lnTo>
                    <a:pt x="1886768" y="0"/>
                  </a:lnTo>
                  <a:lnTo>
                    <a:pt x="1886768" y="327366"/>
                  </a:lnTo>
                  <a:lnTo>
                    <a:pt x="0" y="327366"/>
                  </a:lnTo>
                  <a:lnTo>
                    <a:pt x="0" y="0"/>
                  </a:lnTo>
                  <a:close/>
                </a:path>
              </a:pathLst>
            </a:custGeom>
            <a:grpFill/>
          </p:spPr>
          <p:style>
            <a:lnRef idx="1">
              <a:schemeClr val="accent1"/>
            </a:lnRef>
            <a:fillRef idx="2">
              <a:schemeClr val="accent1"/>
            </a:fillRef>
            <a:effectRef idx="1">
              <a:schemeClr val="accent1"/>
            </a:effectRef>
            <a:fontRef idx="minor">
              <a:schemeClr val="dk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ar-SA" sz="2800" dirty="0">
                  <a:solidFill>
                    <a:schemeClr val="bg1"/>
                  </a:solidFill>
                  <a:latin typeface="Sakkal Majalla" panose="02000000000000000000" pitchFamily="2" charset="-78"/>
                  <a:cs typeface="Sakkal Majalla" panose="02000000000000000000" pitchFamily="2" charset="-78"/>
                </a:rPr>
                <a:t>الانقاع الكلي عن الدنيا </a:t>
              </a:r>
            </a:p>
          </p:txBody>
        </p:sp>
      </p:grpSp>
      <p:sp>
        <p:nvSpPr>
          <p:cNvPr id="20" name="عنصر نائب للتذييل 3"/>
          <p:cNvSpPr>
            <a:spLocks noGrp="1"/>
          </p:cNvSpPr>
          <p:nvPr>
            <p:ph type="ftr" sz="quarter" idx="11"/>
          </p:nvPr>
        </p:nvSpPr>
        <p:spPr>
          <a:xfrm>
            <a:off x="913794" y="5934791"/>
            <a:ext cx="6672865" cy="365125"/>
          </a:xfrm>
        </p:spPr>
        <p:txBody>
          <a:bodyPr/>
          <a:lstStyle/>
          <a:p>
            <a:r>
              <a:rPr lang="ar-SA" sz="2000" dirty="0" smtClean="0">
                <a:solidFill>
                  <a:srgbClr val="FFFF00"/>
                </a:solidFill>
              </a:rPr>
              <a:t>إعداد. د أبو زيد بن محمد مكي</a:t>
            </a:r>
            <a:endParaRPr lang="ar-SA" sz="2000" dirty="0">
              <a:solidFill>
                <a:srgbClr val="FFFF00"/>
              </a:solidFill>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spTree>
    <p:extLst>
      <p:ext uri="{BB962C8B-B14F-4D97-AF65-F5344CB8AC3E}">
        <p14:creationId xmlns:p14="http://schemas.microsoft.com/office/powerpoint/2010/main" val="179981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p:cNvGrpSpPr/>
          <p:nvPr/>
        </p:nvGrpSpPr>
        <p:grpSpPr>
          <a:xfrm>
            <a:off x="614149" y="332656"/>
            <a:ext cx="11095630" cy="5303810"/>
            <a:chOff x="693276" y="1124744"/>
            <a:chExt cx="8244203" cy="3663386"/>
          </a:xfrm>
          <a:solidFill>
            <a:schemeClr val="accent3">
              <a:lumMod val="40000"/>
              <a:lumOff val="60000"/>
            </a:schemeClr>
          </a:solidFill>
        </p:grpSpPr>
        <p:sp>
          <p:nvSpPr>
            <p:cNvPr id="7" name="شكل حر 6"/>
            <p:cNvSpPr/>
            <p:nvPr/>
          </p:nvSpPr>
          <p:spPr>
            <a:xfrm>
              <a:off x="5141257" y="1664775"/>
              <a:ext cx="3608645" cy="888330"/>
            </a:xfrm>
            <a:custGeom>
              <a:avLst/>
              <a:gdLst/>
              <a:ahLst/>
              <a:cxnLst/>
              <a:rect l="0" t="0" r="0" b="0"/>
              <a:pathLst>
                <a:path>
                  <a:moveTo>
                    <a:pt x="0" y="0"/>
                  </a:moveTo>
                  <a:lnTo>
                    <a:pt x="0" y="767421"/>
                  </a:lnTo>
                  <a:lnTo>
                    <a:pt x="3608645" y="767421"/>
                  </a:lnTo>
                  <a:lnTo>
                    <a:pt x="3608645" y="888330"/>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شكل حر 7"/>
            <p:cNvSpPr/>
            <p:nvPr/>
          </p:nvSpPr>
          <p:spPr>
            <a:xfrm>
              <a:off x="5155837" y="2003315"/>
              <a:ext cx="2215317" cy="888330"/>
            </a:xfrm>
            <a:custGeom>
              <a:avLst/>
              <a:gdLst/>
              <a:ahLst/>
              <a:cxnLst/>
              <a:rect l="0" t="0" r="0" b="0"/>
              <a:pathLst>
                <a:path>
                  <a:moveTo>
                    <a:pt x="0" y="0"/>
                  </a:moveTo>
                  <a:lnTo>
                    <a:pt x="0" y="767421"/>
                  </a:lnTo>
                  <a:lnTo>
                    <a:pt x="2215317" y="767421"/>
                  </a:lnTo>
                  <a:lnTo>
                    <a:pt x="2215317" y="888330"/>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شكل حر 8"/>
            <p:cNvSpPr/>
            <p:nvPr/>
          </p:nvSpPr>
          <p:spPr>
            <a:xfrm>
              <a:off x="5141257" y="2034696"/>
              <a:ext cx="821988" cy="888330"/>
            </a:xfrm>
            <a:custGeom>
              <a:avLst/>
              <a:gdLst/>
              <a:ahLst/>
              <a:cxnLst/>
              <a:rect l="0" t="0" r="0" b="0"/>
              <a:pathLst>
                <a:path>
                  <a:moveTo>
                    <a:pt x="0" y="0"/>
                  </a:moveTo>
                  <a:lnTo>
                    <a:pt x="0" y="767421"/>
                  </a:lnTo>
                  <a:lnTo>
                    <a:pt x="821988" y="767421"/>
                  </a:lnTo>
                  <a:lnTo>
                    <a:pt x="821988" y="888330"/>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شكل حر 9"/>
            <p:cNvSpPr/>
            <p:nvPr/>
          </p:nvSpPr>
          <p:spPr>
            <a:xfrm>
              <a:off x="3939921" y="1993225"/>
              <a:ext cx="571339" cy="888330"/>
            </a:xfrm>
            <a:custGeom>
              <a:avLst/>
              <a:gdLst/>
              <a:ahLst/>
              <a:cxnLst/>
              <a:rect l="0" t="0" r="0" b="0"/>
              <a:pathLst>
                <a:path>
                  <a:moveTo>
                    <a:pt x="571339" y="0"/>
                  </a:moveTo>
                  <a:lnTo>
                    <a:pt x="571339" y="767421"/>
                  </a:lnTo>
                  <a:lnTo>
                    <a:pt x="0" y="767421"/>
                  </a:lnTo>
                  <a:lnTo>
                    <a:pt x="0" y="888330"/>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شكل حر 10"/>
            <p:cNvSpPr/>
            <p:nvPr/>
          </p:nvSpPr>
          <p:spPr>
            <a:xfrm>
              <a:off x="2546593" y="1993225"/>
              <a:ext cx="1964667" cy="888330"/>
            </a:xfrm>
            <a:custGeom>
              <a:avLst/>
              <a:gdLst/>
              <a:ahLst/>
              <a:cxnLst/>
              <a:rect l="0" t="0" r="0" b="0"/>
              <a:pathLst>
                <a:path>
                  <a:moveTo>
                    <a:pt x="1964667" y="0"/>
                  </a:moveTo>
                  <a:lnTo>
                    <a:pt x="1964667" y="767421"/>
                  </a:lnTo>
                  <a:lnTo>
                    <a:pt x="0" y="767421"/>
                  </a:lnTo>
                  <a:lnTo>
                    <a:pt x="0" y="888330"/>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شكل حر 11"/>
            <p:cNvSpPr/>
            <p:nvPr/>
          </p:nvSpPr>
          <p:spPr>
            <a:xfrm>
              <a:off x="752955" y="1985589"/>
              <a:ext cx="3412238" cy="1439249"/>
            </a:xfrm>
            <a:custGeom>
              <a:avLst/>
              <a:gdLst/>
              <a:ahLst/>
              <a:cxnLst/>
              <a:rect l="0" t="0" r="0" b="0"/>
              <a:pathLst>
                <a:path>
                  <a:moveTo>
                    <a:pt x="3412238" y="0"/>
                  </a:moveTo>
                  <a:lnTo>
                    <a:pt x="3412238" y="767421"/>
                  </a:lnTo>
                  <a:lnTo>
                    <a:pt x="0" y="767421"/>
                  </a:lnTo>
                  <a:lnTo>
                    <a:pt x="0" y="888330"/>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شكل حر 12"/>
            <p:cNvSpPr/>
            <p:nvPr/>
          </p:nvSpPr>
          <p:spPr>
            <a:xfrm>
              <a:off x="3018626" y="1124744"/>
              <a:ext cx="2985269" cy="868481"/>
            </a:xfrm>
            <a:custGeom>
              <a:avLst/>
              <a:gdLst>
                <a:gd name="connsiteX0" fmla="*/ 0 w 2985269"/>
                <a:gd name="connsiteY0" fmla="*/ 0 h 868481"/>
                <a:gd name="connsiteX1" fmla="*/ 2985269 w 2985269"/>
                <a:gd name="connsiteY1" fmla="*/ 0 h 868481"/>
                <a:gd name="connsiteX2" fmla="*/ 2985269 w 2985269"/>
                <a:gd name="connsiteY2" fmla="*/ 868481 h 868481"/>
                <a:gd name="connsiteX3" fmla="*/ 0 w 2985269"/>
                <a:gd name="connsiteY3" fmla="*/ 868481 h 868481"/>
                <a:gd name="connsiteX4" fmla="*/ 0 w 2985269"/>
                <a:gd name="connsiteY4" fmla="*/ 0 h 868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5269" h="868481">
                  <a:moveTo>
                    <a:pt x="0" y="0"/>
                  </a:moveTo>
                  <a:lnTo>
                    <a:pt x="2985269" y="0"/>
                  </a:lnTo>
                  <a:lnTo>
                    <a:pt x="2985269" y="868481"/>
                  </a:lnTo>
                  <a:lnTo>
                    <a:pt x="0" y="868481"/>
                  </a:lnTo>
                  <a:lnTo>
                    <a:pt x="0"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0320" tIns="20320" rIns="20320" bIns="20320" numCol="1" spcCol="1270" anchor="ctr" anchorCtr="0">
              <a:noAutofit/>
            </a:bodyPr>
            <a:lstStyle/>
            <a:p>
              <a:pPr algn="ctr" defTabSz="1422400">
                <a:lnSpc>
                  <a:spcPct val="90000"/>
                </a:lnSpc>
                <a:spcBef>
                  <a:spcPct val="0"/>
                </a:spcBef>
                <a:spcAft>
                  <a:spcPct val="35000"/>
                </a:spcAft>
              </a:pPr>
              <a:r>
                <a:rPr lang="ar-SA" sz="3200" b="1" dirty="0">
                  <a:solidFill>
                    <a:prstClr val="black"/>
                  </a:solidFill>
                </a:rPr>
                <a:t>مظاهر التعبد البدعي</a:t>
              </a:r>
            </a:p>
          </p:txBody>
        </p:sp>
        <p:sp>
          <p:nvSpPr>
            <p:cNvPr id="14" name="شكل حر 13"/>
            <p:cNvSpPr/>
            <p:nvPr/>
          </p:nvSpPr>
          <p:spPr>
            <a:xfrm>
              <a:off x="693276" y="3490413"/>
              <a:ext cx="1259994" cy="1286531"/>
            </a:xfrm>
            <a:custGeom>
              <a:avLst/>
              <a:gdLst>
                <a:gd name="connsiteX0" fmla="*/ 0 w 1259994"/>
                <a:gd name="connsiteY0" fmla="*/ 0 h 1286531"/>
                <a:gd name="connsiteX1" fmla="*/ 1259994 w 1259994"/>
                <a:gd name="connsiteY1" fmla="*/ 0 h 1286531"/>
                <a:gd name="connsiteX2" fmla="*/ 1259994 w 1259994"/>
                <a:gd name="connsiteY2" fmla="*/ 1286531 h 1286531"/>
                <a:gd name="connsiteX3" fmla="*/ 0 w 1259994"/>
                <a:gd name="connsiteY3" fmla="*/ 1286531 h 1286531"/>
                <a:gd name="connsiteX4" fmla="*/ 0 w 1259994"/>
                <a:gd name="connsiteY4" fmla="*/ 0 h 1286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994" h="1286531">
                  <a:moveTo>
                    <a:pt x="0" y="0"/>
                  </a:moveTo>
                  <a:lnTo>
                    <a:pt x="1259994" y="0"/>
                  </a:lnTo>
                  <a:lnTo>
                    <a:pt x="1259994" y="1286531"/>
                  </a:lnTo>
                  <a:lnTo>
                    <a:pt x="0" y="1286531"/>
                  </a:lnTo>
                  <a:lnTo>
                    <a:pt x="0" y="0"/>
                  </a:lnTo>
                  <a:close/>
                </a:path>
              </a:pathLst>
            </a:custGeom>
            <a:grpFill/>
          </p:spPr>
          <p:style>
            <a:lnRef idx="1">
              <a:schemeClr val="accent2"/>
            </a:lnRef>
            <a:fillRef idx="2">
              <a:schemeClr val="accent2"/>
            </a:fillRef>
            <a:effectRef idx="1">
              <a:schemeClr val="accent2"/>
            </a:effectRef>
            <a:fontRef idx="minor">
              <a:schemeClr val="dk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ar-SA" sz="2000" dirty="0">
                  <a:solidFill>
                    <a:prstClr val="black"/>
                  </a:solidFill>
                </a:rPr>
                <a:t>الوقوع في شركيات تناقض توحيد الألوهية</a:t>
              </a:r>
            </a:p>
          </p:txBody>
        </p:sp>
        <p:sp>
          <p:nvSpPr>
            <p:cNvPr id="15" name="شكل حر 14"/>
            <p:cNvSpPr/>
            <p:nvPr/>
          </p:nvSpPr>
          <p:spPr>
            <a:xfrm>
              <a:off x="2371555" y="2705214"/>
              <a:ext cx="1151511" cy="1334578"/>
            </a:xfrm>
            <a:custGeom>
              <a:avLst/>
              <a:gdLst>
                <a:gd name="connsiteX0" fmla="*/ 0 w 1151511"/>
                <a:gd name="connsiteY0" fmla="*/ 0 h 1334578"/>
                <a:gd name="connsiteX1" fmla="*/ 1151511 w 1151511"/>
                <a:gd name="connsiteY1" fmla="*/ 0 h 1334578"/>
                <a:gd name="connsiteX2" fmla="*/ 1151511 w 1151511"/>
                <a:gd name="connsiteY2" fmla="*/ 1334578 h 1334578"/>
                <a:gd name="connsiteX3" fmla="*/ 0 w 1151511"/>
                <a:gd name="connsiteY3" fmla="*/ 1334578 h 1334578"/>
                <a:gd name="connsiteX4" fmla="*/ 0 w 1151511"/>
                <a:gd name="connsiteY4" fmla="*/ 0 h 133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11" h="1334578">
                  <a:moveTo>
                    <a:pt x="0" y="0"/>
                  </a:moveTo>
                  <a:lnTo>
                    <a:pt x="1151511" y="0"/>
                  </a:lnTo>
                  <a:lnTo>
                    <a:pt x="1151511" y="1334578"/>
                  </a:lnTo>
                  <a:lnTo>
                    <a:pt x="0" y="1334578"/>
                  </a:lnTo>
                  <a:lnTo>
                    <a:pt x="0" y="0"/>
                  </a:lnTo>
                  <a:close/>
                </a:path>
              </a:pathLst>
            </a:custGeom>
            <a:grpFill/>
          </p:spPr>
          <p:style>
            <a:lnRef idx="1">
              <a:schemeClr val="dk1"/>
            </a:lnRef>
            <a:fillRef idx="2">
              <a:schemeClr val="dk1"/>
            </a:fillRef>
            <a:effectRef idx="1">
              <a:schemeClr val="dk1"/>
            </a:effectRef>
            <a:fontRef idx="minor">
              <a:schemeClr val="dk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ar-SA" sz="2000" dirty="0">
                  <a:solidFill>
                    <a:prstClr val="black"/>
                  </a:solidFill>
                </a:rPr>
                <a:t>تعظيم القبور والمشاهد</a:t>
              </a:r>
            </a:p>
          </p:txBody>
        </p:sp>
        <p:sp>
          <p:nvSpPr>
            <p:cNvPr id="16" name="شكل حر 15"/>
            <p:cNvSpPr/>
            <p:nvPr/>
          </p:nvSpPr>
          <p:spPr>
            <a:xfrm>
              <a:off x="3747014" y="3335828"/>
              <a:ext cx="1151511" cy="1334578"/>
            </a:xfrm>
            <a:custGeom>
              <a:avLst/>
              <a:gdLst>
                <a:gd name="connsiteX0" fmla="*/ 0 w 1151511"/>
                <a:gd name="connsiteY0" fmla="*/ 0 h 1334578"/>
                <a:gd name="connsiteX1" fmla="*/ 1151511 w 1151511"/>
                <a:gd name="connsiteY1" fmla="*/ 0 h 1334578"/>
                <a:gd name="connsiteX2" fmla="*/ 1151511 w 1151511"/>
                <a:gd name="connsiteY2" fmla="*/ 1334578 h 1334578"/>
                <a:gd name="connsiteX3" fmla="*/ 0 w 1151511"/>
                <a:gd name="connsiteY3" fmla="*/ 1334578 h 1334578"/>
                <a:gd name="connsiteX4" fmla="*/ 0 w 1151511"/>
                <a:gd name="connsiteY4" fmla="*/ 0 h 133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11" h="1334578">
                  <a:moveTo>
                    <a:pt x="0" y="0"/>
                  </a:moveTo>
                  <a:lnTo>
                    <a:pt x="1151511" y="0"/>
                  </a:lnTo>
                  <a:lnTo>
                    <a:pt x="1151511" y="1334578"/>
                  </a:lnTo>
                  <a:lnTo>
                    <a:pt x="0" y="1334578"/>
                  </a:lnTo>
                  <a:lnTo>
                    <a:pt x="0" y="0"/>
                  </a:lnTo>
                  <a:close/>
                </a:path>
              </a:pathLst>
            </a:custGeom>
            <a:gr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ar-SA" sz="2000" dirty="0">
                  <a:solidFill>
                    <a:prstClr val="black"/>
                  </a:solidFill>
                </a:rPr>
                <a:t>التعبد بتعظيم الشيوخ</a:t>
              </a:r>
            </a:p>
          </p:txBody>
        </p:sp>
        <p:sp>
          <p:nvSpPr>
            <p:cNvPr id="17" name="شكل حر 16"/>
            <p:cNvSpPr/>
            <p:nvPr/>
          </p:nvSpPr>
          <p:spPr>
            <a:xfrm>
              <a:off x="5068132" y="2680968"/>
              <a:ext cx="1151511" cy="1452711"/>
            </a:xfrm>
            <a:custGeom>
              <a:avLst/>
              <a:gdLst>
                <a:gd name="connsiteX0" fmla="*/ 0 w 1151511"/>
                <a:gd name="connsiteY0" fmla="*/ 0 h 1452711"/>
                <a:gd name="connsiteX1" fmla="*/ 1151511 w 1151511"/>
                <a:gd name="connsiteY1" fmla="*/ 0 h 1452711"/>
                <a:gd name="connsiteX2" fmla="*/ 1151511 w 1151511"/>
                <a:gd name="connsiteY2" fmla="*/ 1452711 h 1452711"/>
                <a:gd name="connsiteX3" fmla="*/ 0 w 1151511"/>
                <a:gd name="connsiteY3" fmla="*/ 1452711 h 1452711"/>
                <a:gd name="connsiteX4" fmla="*/ 0 w 1151511"/>
                <a:gd name="connsiteY4" fmla="*/ 0 h 145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11" h="1452711">
                  <a:moveTo>
                    <a:pt x="0" y="0"/>
                  </a:moveTo>
                  <a:lnTo>
                    <a:pt x="1151511" y="0"/>
                  </a:lnTo>
                  <a:lnTo>
                    <a:pt x="1151511" y="1452711"/>
                  </a:lnTo>
                  <a:lnTo>
                    <a:pt x="0" y="1452711"/>
                  </a:lnTo>
                  <a:lnTo>
                    <a:pt x="0" y="0"/>
                  </a:lnTo>
                  <a:close/>
                </a:path>
              </a:pathLst>
            </a:custGeom>
            <a:grpFill/>
          </p:spPr>
          <p:style>
            <a:lnRef idx="1">
              <a:schemeClr val="accent2"/>
            </a:lnRef>
            <a:fillRef idx="2">
              <a:schemeClr val="accent2"/>
            </a:fillRef>
            <a:effectRef idx="1">
              <a:schemeClr val="accent2"/>
            </a:effectRef>
            <a:fontRef idx="minor">
              <a:schemeClr val="dk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ar-SA" sz="2000" dirty="0">
                  <a:solidFill>
                    <a:prstClr val="black"/>
                  </a:solidFill>
                </a:rPr>
                <a:t>التعبد لنيل الكرامات وخوارق العادات</a:t>
              </a:r>
            </a:p>
          </p:txBody>
        </p:sp>
        <p:sp>
          <p:nvSpPr>
            <p:cNvPr id="18" name="شكل حر 17"/>
            <p:cNvSpPr/>
            <p:nvPr/>
          </p:nvSpPr>
          <p:spPr>
            <a:xfrm>
              <a:off x="6427050" y="2665492"/>
              <a:ext cx="1151511" cy="2122638"/>
            </a:xfrm>
            <a:custGeom>
              <a:avLst/>
              <a:gdLst>
                <a:gd name="connsiteX0" fmla="*/ 0 w 1151511"/>
                <a:gd name="connsiteY0" fmla="*/ 0 h 2122638"/>
                <a:gd name="connsiteX1" fmla="*/ 1151511 w 1151511"/>
                <a:gd name="connsiteY1" fmla="*/ 0 h 2122638"/>
                <a:gd name="connsiteX2" fmla="*/ 1151511 w 1151511"/>
                <a:gd name="connsiteY2" fmla="*/ 2122638 h 2122638"/>
                <a:gd name="connsiteX3" fmla="*/ 0 w 1151511"/>
                <a:gd name="connsiteY3" fmla="*/ 2122638 h 2122638"/>
                <a:gd name="connsiteX4" fmla="*/ 0 w 1151511"/>
                <a:gd name="connsiteY4" fmla="*/ 0 h 212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11" h="2122638">
                  <a:moveTo>
                    <a:pt x="0" y="0"/>
                  </a:moveTo>
                  <a:lnTo>
                    <a:pt x="1151511" y="0"/>
                  </a:lnTo>
                  <a:lnTo>
                    <a:pt x="1151511" y="2122638"/>
                  </a:lnTo>
                  <a:lnTo>
                    <a:pt x="0" y="2122638"/>
                  </a:lnTo>
                  <a:lnTo>
                    <a:pt x="0" y="0"/>
                  </a:lnTo>
                  <a:close/>
                </a:path>
              </a:pathLst>
            </a:custGeom>
            <a:grpFill/>
          </p:spPr>
          <p:style>
            <a:lnRef idx="1">
              <a:schemeClr val="dk1"/>
            </a:lnRef>
            <a:fillRef idx="2">
              <a:schemeClr val="dk1"/>
            </a:fillRef>
            <a:effectRef idx="1">
              <a:schemeClr val="dk1"/>
            </a:effectRef>
            <a:fontRef idx="minor">
              <a:schemeClr val="dk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ar-SA" sz="2000" dirty="0">
                  <a:solidFill>
                    <a:prstClr val="black"/>
                  </a:solidFill>
                </a:rPr>
                <a:t>التعبد بعبادات بدعية من الأذكار والصلوات والصيام</a:t>
              </a:r>
            </a:p>
            <a:p>
              <a:pPr algn="ctr" defTabSz="889000">
                <a:lnSpc>
                  <a:spcPct val="90000"/>
                </a:lnSpc>
                <a:spcBef>
                  <a:spcPct val="0"/>
                </a:spcBef>
                <a:spcAft>
                  <a:spcPct val="35000"/>
                </a:spcAft>
              </a:pPr>
              <a:r>
                <a:rPr lang="ar-SA" sz="2000" dirty="0">
                  <a:solidFill>
                    <a:prstClr val="black"/>
                  </a:solidFill>
                </a:rPr>
                <a:t>(البدع الاضافية)</a:t>
              </a:r>
            </a:p>
          </p:txBody>
        </p:sp>
        <p:sp>
          <p:nvSpPr>
            <p:cNvPr id="19" name="شكل حر 18"/>
            <p:cNvSpPr/>
            <p:nvPr/>
          </p:nvSpPr>
          <p:spPr>
            <a:xfrm>
              <a:off x="7785968" y="2334442"/>
              <a:ext cx="1151511" cy="1956457"/>
            </a:xfrm>
            <a:custGeom>
              <a:avLst/>
              <a:gdLst>
                <a:gd name="connsiteX0" fmla="*/ 0 w 1151511"/>
                <a:gd name="connsiteY0" fmla="*/ 0 h 1956457"/>
                <a:gd name="connsiteX1" fmla="*/ 1151511 w 1151511"/>
                <a:gd name="connsiteY1" fmla="*/ 0 h 1956457"/>
                <a:gd name="connsiteX2" fmla="*/ 1151511 w 1151511"/>
                <a:gd name="connsiteY2" fmla="*/ 1956457 h 1956457"/>
                <a:gd name="connsiteX3" fmla="*/ 0 w 1151511"/>
                <a:gd name="connsiteY3" fmla="*/ 1956457 h 1956457"/>
                <a:gd name="connsiteX4" fmla="*/ 0 w 1151511"/>
                <a:gd name="connsiteY4" fmla="*/ 0 h 1956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511" h="1956457">
                  <a:moveTo>
                    <a:pt x="0" y="0"/>
                  </a:moveTo>
                  <a:lnTo>
                    <a:pt x="1151511" y="0"/>
                  </a:lnTo>
                  <a:lnTo>
                    <a:pt x="1151511" y="1956457"/>
                  </a:lnTo>
                  <a:lnTo>
                    <a:pt x="0" y="1956457"/>
                  </a:lnTo>
                  <a:lnTo>
                    <a:pt x="0" y="0"/>
                  </a:lnTo>
                  <a:close/>
                </a:path>
              </a:pathLst>
            </a:custGeom>
            <a:grpFill/>
          </p:spPr>
          <p:style>
            <a:lnRef idx="1">
              <a:schemeClr val="accent2"/>
            </a:lnRef>
            <a:fillRef idx="2">
              <a:schemeClr val="accent2"/>
            </a:fillRef>
            <a:effectRef idx="1">
              <a:schemeClr val="accent2"/>
            </a:effectRef>
            <a:fontRef idx="minor">
              <a:schemeClr val="dk1"/>
            </a:fontRef>
          </p:style>
          <p:txBody>
            <a:bodyPr spcFirstLastPara="0" vert="horz" wrap="square" lIns="12700" tIns="12700" rIns="12700" bIns="12700" numCol="1" spcCol="1270" anchor="ctr" anchorCtr="0">
              <a:noAutofit/>
            </a:bodyPr>
            <a:lstStyle/>
            <a:p>
              <a:pPr algn="ctr" defTabSz="889000">
                <a:lnSpc>
                  <a:spcPct val="90000"/>
                </a:lnSpc>
                <a:spcBef>
                  <a:spcPct val="0"/>
                </a:spcBef>
                <a:spcAft>
                  <a:spcPct val="35000"/>
                </a:spcAft>
              </a:pPr>
              <a:r>
                <a:rPr lang="ar-SA" sz="2000" dirty="0">
                  <a:solidFill>
                    <a:prstClr val="black"/>
                  </a:solidFill>
                </a:rPr>
                <a:t>التعبد في الخلوات</a:t>
              </a:r>
            </a:p>
            <a:p>
              <a:pPr algn="ctr" defTabSz="889000">
                <a:lnSpc>
                  <a:spcPct val="90000"/>
                </a:lnSpc>
                <a:spcBef>
                  <a:spcPct val="0"/>
                </a:spcBef>
                <a:spcAft>
                  <a:spcPct val="35000"/>
                </a:spcAft>
              </a:pPr>
              <a:r>
                <a:rPr lang="ar-SA" sz="2000" dirty="0">
                  <a:solidFill>
                    <a:prstClr val="black"/>
                  </a:solidFill>
                </a:rPr>
                <a:t>(في أماكن خاصة غير بيوت الله)</a:t>
              </a:r>
            </a:p>
          </p:txBody>
        </p:sp>
      </p:gr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sp>
        <p:nvSpPr>
          <p:cNvPr id="21" name="عنصر نائب للتذييل 3"/>
          <p:cNvSpPr>
            <a:spLocks noGrp="1"/>
          </p:cNvSpPr>
          <p:nvPr>
            <p:ph type="ftr" sz="quarter" idx="11"/>
          </p:nvPr>
        </p:nvSpPr>
        <p:spPr>
          <a:xfrm>
            <a:off x="913794" y="5934791"/>
            <a:ext cx="6672865" cy="365125"/>
          </a:xfrm>
        </p:spPr>
        <p:txBody>
          <a:bodyPr/>
          <a:lstStyle/>
          <a:p>
            <a:r>
              <a:rPr lang="ar-SA" sz="2000" dirty="0" smtClean="0">
                <a:solidFill>
                  <a:srgbClr val="FFFF00"/>
                </a:solidFill>
              </a:rPr>
              <a:t>إعداد. د أبو زيد بن محمد مكي</a:t>
            </a:r>
            <a:endParaRPr lang="ar-SA" sz="2000" dirty="0">
              <a:solidFill>
                <a:srgbClr val="FFFF00"/>
              </a:solidFill>
            </a:endParaRPr>
          </a:p>
        </p:txBody>
      </p:sp>
    </p:spTree>
    <p:extLst>
      <p:ext uri="{BB962C8B-B14F-4D97-AF65-F5344CB8AC3E}">
        <p14:creationId xmlns:p14="http://schemas.microsoft.com/office/powerpoint/2010/main" val="2996801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21228" y="908720"/>
            <a:ext cx="7789572" cy="410445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ar-SA" sz="3600" dirty="0">
                <a:solidFill>
                  <a:prstClr val="black"/>
                </a:solidFill>
              </a:rPr>
              <a:t/>
            </a:r>
            <a:br>
              <a:rPr lang="ar-SA" sz="3600" dirty="0">
                <a:solidFill>
                  <a:prstClr val="black"/>
                </a:solidFill>
              </a:rPr>
            </a:br>
            <a:r>
              <a:rPr lang="ar-SA" sz="3600" dirty="0">
                <a:solidFill>
                  <a:prstClr val="black"/>
                </a:solidFill>
              </a:rPr>
              <a:t>الدرجة الثانية</a:t>
            </a:r>
            <a:r>
              <a:rPr lang="ar-SA" sz="3600" dirty="0"/>
              <a:t> </a:t>
            </a:r>
            <a:r>
              <a:rPr lang="ar-SA" sz="3600" dirty="0">
                <a:solidFill>
                  <a:srgbClr val="FF0000"/>
                </a:solidFill>
              </a:rPr>
              <a:t>من</a:t>
            </a:r>
            <a:r>
              <a:rPr lang="ar-SA" sz="3600" dirty="0"/>
              <a:t> </a:t>
            </a:r>
            <a:r>
              <a:rPr lang="ar-SA" sz="3600" dirty="0">
                <a:solidFill>
                  <a:prstClr val="black"/>
                </a:solidFill>
              </a:rPr>
              <a:t>درجات التصوف</a:t>
            </a:r>
            <a:br>
              <a:rPr lang="ar-SA" sz="3600" dirty="0">
                <a:solidFill>
                  <a:prstClr val="black"/>
                </a:solidFill>
              </a:rPr>
            </a:br>
            <a:r>
              <a:rPr lang="ar-SA" sz="3600" dirty="0">
                <a:solidFill>
                  <a:srgbClr val="FFFF00"/>
                </a:solidFill>
              </a:rPr>
              <a:t>درجة الكشف</a:t>
            </a:r>
            <a:r>
              <a:rPr lang="ar-SA" sz="3600" dirty="0">
                <a:solidFill>
                  <a:prstClr val="black"/>
                </a:solidFill>
              </a:rPr>
              <a:t/>
            </a:r>
            <a:br>
              <a:rPr lang="ar-SA" sz="3600" dirty="0">
                <a:solidFill>
                  <a:prstClr val="black"/>
                </a:solidFill>
              </a:rPr>
            </a:br>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16</a:t>
            </a:fld>
            <a:endParaRPr lang="ar-SA">
              <a:solidFill>
                <a:prstClr val="black">
                  <a:tint val="75000"/>
                </a:prst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sp>
        <p:nvSpPr>
          <p:cNvPr id="6" name="عنصر نائب للتذييل 3"/>
          <p:cNvSpPr>
            <a:spLocks noGrp="1"/>
          </p:cNvSpPr>
          <p:nvPr>
            <p:ph type="ftr" sz="quarter" idx="11"/>
          </p:nvPr>
        </p:nvSpPr>
        <p:spPr>
          <a:xfrm>
            <a:off x="913794" y="5934791"/>
            <a:ext cx="6672865" cy="365125"/>
          </a:xfrm>
        </p:spPr>
        <p:txBody>
          <a:bodyPr/>
          <a:lstStyle/>
          <a:p>
            <a:r>
              <a:rPr lang="ar-SA" sz="2000" dirty="0" smtClean="0">
                <a:solidFill>
                  <a:srgbClr val="FFFF00"/>
                </a:solidFill>
              </a:rPr>
              <a:t>إعداد. د أبو زيد بن محمد مكي</a:t>
            </a:r>
            <a:endParaRPr lang="ar-SA" sz="2000" dirty="0">
              <a:solidFill>
                <a:srgbClr val="FFFF00"/>
              </a:solidFill>
            </a:endParaRPr>
          </a:p>
        </p:txBody>
      </p:sp>
    </p:spTree>
    <p:extLst>
      <p:ext uri="{BB962C8B-B14F-4D97-AF65-F5344CB8AC3E}">
        <p14:creationId xmlns:p14="http://schemas.microsoft.com/office/powerpoint/2010/main" val="4075779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85348" y="609600"/>
            <a:ext cx="8682208" cy="1326321"/>
          </a:xfrm>
          <a:solidFill>
            <a:srgbClr val="00B050"/>
          </a:solidFill>
        </p:spPr>
        <p:style>
          <a:lnRef idx="2">
            <a:schemeClr val="accent2"/>
          </a:lnRef>
          <a:fillRef idx="1">
            <a:schemeClr val="lt1"/>
          </a:fillRef>
          <a:effectRef idx="0">
            <a:schemeClr val="accent2"/>
          </a:effectRef>
          <a:fontRef idx="minor">
            <a:schemeClr val="dk1"/>
          </a:fontRef>
        </p:style>
        <p:txBody>
          <a:bodyPr/>
          <a:lstStyle/>
          <a:p>
            <a:r>
              <a:rPr lang="ar-SA" dirty="0" smtClean="0"/>
              <a:t>الدرجة الثانية: درجة الكشف</a:t>
            </a:r>
            <a:endParaRPr lang="ar-SA" dirty="0"/>
          </a:p>
        </p:txBody>
      </p:sp>
      <p:sp>
        <p:nvSpPr>
          <p:cNvPr id="3" name="عنصر نائب للمحتوى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ar-SA" sz="4400" dirty="0">
                <a:solidFill>
                  <a:srgbClr val="002060"/>
                </a:solidFill>
              </a:rPr>
              <a:t>1- المراد بالكشف</a:t>
            </a:r>
          </a:p>
          <a:p>
            <a:r>
              <a:rPr lang="ar-SA" sz="4400" dirty="0">
                <a:solidFill>
                  <a:srgbClr val="002060"/>
                </a:solidFill>
              </a:rPr>
              <a:t>2- بدع هذه الدرجة</a:t>
            </a:r>
          </a:p>
          <a:p>
            <a:r>
              <a:rPr lang="ar-SA" sz="4400" dirty="0">
                <a:solidFill>
                  <a:srgbClr val="002060"/>
                </a:solidFill>
              </a:rPr>
              <a:t>3- منهج التلقي ومصادر الاستدلال عند الصوفية</a:t>
            </a:r>
          </a:p>
          <a:p>
            <a:r>
              <a:rPr lang="ar-SA" sz="4400" dirty="0">
                <a:solidFill>
                  <a:srgbClr val="002060"/>
                </a:solidFill>
              </a:rPr>
              <a:t>4- منهج التلقي والاستدلال عند أهل السنة والجماعة</a:t>
            </a: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17</a:t>
            </a:fld>
            <a:endParaRPr lang="ar-SA">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sp>
        <p:nvSpPr>
          <p:cNvPr id="7" name="عنصر نائب للتذييل 3"/>
          <p:cNvSpPr>
            <a:spLocks noGrp="1"/>
          </p:cNvSpPr>
          <p:nvPr>
            <p:ph type="ftr" sz="quarter" idx="11"/>
          </p:nvPr>
        </p:nvSpPr>
        <p:spPr>
          <a:xfrm>
            <a:off x="913794" y="5934791"/>
            <a:ext cx="6672865" cy="365125"/>
          </a:xfrm>
        </p:spPr>
        <p:txBody>
          <a:bodyPr/>
          <a:lstStyle/>
          <a:p>
            <a:r>
              <a:rPr lang="ar-SA" sz="2000" dirty="0" smtClean="0">
                <a:solidFill>
                  <a:srgbClr val="FFFF00"/>
                </a:solidFill>
              </a:rPr>
              <a:t>إعداد. د أبو زيد بن محمد مكي</a:t>
            </a:r>
            <a:endParaRPr lang="ar-SA" sz="2000" dirty="0">
              <a:solidFill>
                <a:srgbClr val="FFFF00"/>
              </a:solidFill>
            </a:endParaRPr>
          </a:p>
        </p:txBody>
      </p:sp>
    </p:spTree>
    <p:extLst>
      <p:ext uri="{BB962C8B-B14F-4D97-AF65-F5344CB8AC3E}">
        <p14:creationId xmlns:p14="http://schemas.microsoft.com/office/powerpoint/2010/main" val="1736505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مجموعة 39"/>
          <p:cNvGrpSpPr/>
          <p:nvPr/>
        </p:nvGrpSpPr>
        <p:grpSpPr>
          <a:xfrm>
            <a:off x="368490" y="1037659"/>
            <a:ext cx="11022548" cy="4788315"/>
            <a:chOff x="2331249" y="1484609"/>
            <a:chExt cx="3492767" cy="2989928"/>
          </a:xfrm>
        </p:grpSpPr>
        <p:sp>
          <p:nvSpPr>
            <p:cNvPr id="5" name="مستطيل مستدير الزوايا 4"/>
            <p:cNvSpPr/>
            <p:nvPr/>
          </p:nvSpPr>
          <p:spPr>
            <a:xfrm>
              <a:off x="2902793" y="1484609"/>
              <a:ext cx="2448272" cy="1152215"/>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a:solidFill>
                    <a:prstClr val="black"/>
                  </a:solidFill>
                </a:rPr>
                <a:t>الحكم على أهل التصوف المرحلة العلمية</a:t>
              </a:r>
            </a:p>
          </p:txBody>
        </p:sp>
        <p:sp>
          <p:nvSpPr>
            <p:cNvPr id="39" name="مربع نص 38"/>
            <p:cNvSpPr txBox="1"/>
            <p:nvPr/>
          </p:nvSpPr>
          <p:spPr>
            <a:xfrm>
              <a:off x="2331249" y="2725676"/>
              <a:ext cx="3492767" cy="1748861"/>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1">
              <a:spAutoFit/>
            </a:bodyPr>
            <a:lstStyle/>
            <a:p>
              <a:pPr>
                <a:defRPr/>
              </a:pPr>
              <a:r>
                <a:rPr lang="ar-SA" sz="4400" b="1" kern="0" dirty="0">
                  <a:solidFill>
                    <a:sysClr val="windowText" lastClr="000000"/>
                  </a:solidFill>
                </a:rPr>
                <a:t>زادوا عن أهل الزهد البدعي  باعتبار الانقطاع وسيلة للحصول على الكشف  فأخذوا بعبادات البوذية ولباس الرهبانية ونظريات الفلسفة الأفلاطونية.</a:t>
              </a:r>
            </a:p>
          </p:txBody>
        </p:sp>
      </p:grpSp>
      <p:sp>
        <p:nvSpPr>
          <p:cNvPr id="3" name="عنصر نائب لرقم الشريحة 2"/>
          <p:cNvSpPr>
            <a:spLocks noGrp="1"/>
          </p:cNvSpPr>
          <p:nvPr>
            <p:ph type="sldNum" sz="quarter" idx="12"/>
          </p:nvPr>
        </p:nvSpPr>
        <p:spPr/>
        <p:txBody>
          <a:bodyPr/>
          <a:lstStyle/>
          <a:p>
            <a:fld id="{F6DB40B5-E8AC-4C01-B0C8-3DEA40DD5C1C}" type="slidenum">
              <a:rPr lang="ar-SA" smtClean="0">
                <a:solidFill>
                  <a:prstClr val="black">
                    <a:lumMod val="65000"/>
                    <a:lumOff val="35000"/>
                  </a:prstClr>
                </a:solidFill>
              </a:rPr>
              <a:pPr/>
              <a:t>18</a:t>
            </a:fld>
            <a:endParaRPr lang="ar-SA" dirty="0">
              <a:solidFill>
                <a:prstClr val="black">
                  <a:lumMod val="65000"/>
                  <a:lumOff val="3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sp>
        <p:nvSpPr>
          <p:cNvPr id="8" name="عنصر نائب للتذييل 3"/>
          <p:cNvSpPr>
            <a:spLocks noGrp="1"/>
          </p:cNvSpPr>
          <p:nvPr>
            <p:ph type="ftr" sz="quarter" idx="11"/>
          </p:nvPr>
        </p:nvSpPr>
        <p:spPr>
          <a:xfrm>
            <a:off x="913794" y="5934791"/>
            <a:ext cx="6672865" cy="365125"/>
          </a:xfrm>
        </p:spPr>
        <p:txBody>
          <a:bodyPr/>
          <a:lstStyle/>
          <a:p>
            <a:r>
              <a:rPr lang="ar-SA" sz="2000" dirty="0" smtClean="0">
                <a:solidFill>
                  <a:srgbClr val="FFFF00"/>
                </a:solidFill>
              </a:rPr>
              <a:t>إعداد. د أبو زيد بن محمد مكي</a:t>
            </a:r>
            <a:endParaRPr lang="ar-SA" sz="2000" dirty="0">
              <a:solidFill>
                <a:srgbClr val="FFFF00"/>
              </a:solidFill>
            </a:endParaRPr>
          </a:p>
        </p:txBody>
      </p:sp>
    </p:spTree>
    <p:extLst>
      <p:ext uri="{BB962C8B-B14F-4D97-AF65-F5344CB8AC3E}">
        <p14:creationId xmlns:p14="http://schemas.microsoft.com/office/powerpoint/2010/main" val="3915831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756079" y="609600"/>
            <a:ext cx="8511477" cy="1326321"/>
          </a:xfrm>
        </p:spPr>
        <p:style>
          <a:lnRef idx="2">
            <a:schemeClr val="accent2">
              <a:shade val="50000"/>
            </a:schemeClr>
          </a:lnRef>
          <a:fillRef idx="1">
            <a:schemeClr val="accent2"/>
          </a:fillRef>
          <a:effectRef idx="0">
            <a:schemeClr val="accent2"/>
          </a:effectRef>
          <a:fontRef idx="minor">
            <a:schemeClr val="lt1"/>
          </a:fontRef>
        </p:style>
        <p:txBody>
          <a:bodyPr/>
          <a:lstStyle/>
          <a:p>
            <a:r>
              <a:rPr lang="ar-SA" dirty="0" smtClean="0"/>
              <a:t>بدع هذه المرحلة</a:t>
            </a:r>
            <a:endParaRPr lang="ar-SA" dirty="0"/>
          </a:p>
        </p:txBody>
      </p:sp>
      <p:sp>
        <p:nvSpPr>
          <p:cNvPr id="3" name="عنصر نائب للمحتوى 2"/>
          <p:cNvSpPr>
            <a:spLocks noGrp="1"/>
          </p:cNvSpPr>
          <p:nvPr>
            <p:ph idx="1"/>
          </p:nvPr>
        </p:nvSpPr>
        <p:spPr/>
        <p:txBody>
          <a:bodyPr>
            <a:normAutofit/>
          </a:bodyPr>
          <a:lstStyle/>
          <a:p>
            <a:r>
              <a:rPr lang="ar-SA" sz="2800" dirty="0" smtClean="0"/>
              <a:t>1- منهج في التلقي والاستدلال</a:t>
            </a:r>
          </a:p>
          <a:p>
            <a:r>
              <a:rPr lang="ar-SA" sz="2800" dirty="0" smtClean="0"/>
              <a:t>2- طرق في العبادة والأذكار</a:t>
            </a:r>
          </a:p>
          <a:p>
            <a:r>
              <a:rPr lang="ar-SA" sz="2800" dirty="0" smtClean="0"/>
              <a:t>3- استعانة بالجن</a:t>
            </a:r>
          </a:p>
          <a:p>
            <a:r>
              <a:rPr lang="ar-SA" sz="2800" dirty="0" smtClean="0"/>
              <a:t>4- تقديس الشيوخ</a:t>
            </a:r>
          </a:p>
          <a:p>
            <a:r>
              <a:rPr lang="ar-SA" sz="2800" dirty="0" smtClean="0"/>
              <a:t>5- الفناء الذي يعقبه بقاء</a:t>
            </a:r>
            <a:endParaRPr lang="ar-SA" sz="2800"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19</a:t>
            </a:fld>
            <a:endParaRPr lang="ar-SA">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sp>
        <p:nvSpPr>
          <p:cNvPr id="7" name="عنصر نائب للتذييل 3"/>
          <p:cNvSpPr>
            <a:spLocks noGrp="1"/>
          </p:cNvSpPr>
          <p:nvPr>
            <p:ph type="ftr" sz="quarter" idx="11"/>
          </p:nvPr>
        </p:nvSpPr>
        <p:spPr>
          <a:xfrm>
            <a:off x="913794" y="5934791"/>
            <a:ext cx="6672865" cy="365125"/>
          </a:xfrm>
        </p:spPr>
        <p:txBody>
          <a:bodyPr/>
          <a:lstStyle/>
          <a:p>
            <a:r>
              <a:rPr lang="ar-SA" sz="2000" dirty="0" smtClean="0">
                <a:solidFill>
                  <a:srgbClr val="FFFF00"/>
                </a:solidFill>
              </a:rPr>
              <a:t>إعداد. د أبو زيد بن محمد مكي</a:t>
            </a:r>
            <a:endParaRPr lang="ar-SA" sz="2000" dirty="0">
              <a:solidFill>
                <a:srgbClr val="FFFF00"/>
              </a:solidFill>
            </a:endParaRPr>
          </a:p>
        </p:txBody>
      </p:sp>
    </p:spTree>
    <p:extLst>
      <p:ext uri="{BB962C8B-B14F-4D97-AF65-F5344CB8AC3E}">
        <p14:creationId xmlns:p14="http://schemas.microsoft.com/office/powerpoint/2010/main" val="1318473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923149900"/>
              </p:ext>
            </p:extLst>
          </p:nvPr>
        </p:nvGraphicFramePr>
        <p:xfrm>
          <a:off x="263352" y="116632"/>
          <a:ext cx="11593288"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335" y="-166668"/>
            <a:ext cx="2868682" cy="1651331"/>
          </a:xfrm>
          <a:prstGeom prst="rect">
            <a:avLst/>
          </a:prstGeom>
        </p:spPr>
      </p:pic>
    </p:spTree>
    <p:extLst>
      <p:ext uri="{BB962C8B-B14F-4D97-AF65-F5344CB8AC3E}">
        <p14:creationId xmlns:p14="http://schemas.microsoft.com/office/powerpoint/2010/main" val="2608890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91684" y="908720"/>
            <a:ext cx="7519115" cy="4104456"/>
          </a:xfrm>
          <a:solidFill>
            <a:schemeClr val="accent1">
              <a:lumMod val="60000"/>
              <a:lumOff val="40000"/>
            </a:schemeClr>
          </a:solidFill>
        </p:spPr>
        <p:txBody>
          <a:bodyPr>
            <a:normAutofit/>
          </a:bodyPr>
          <a:lstStyle/>
          <a:p>
            <a:r>
              <a:rPr lang="ar-SA" sz="3600" dirty="0">
                <a:solidFill>
                  <a:prstClr val="black"/>
                </a:solidFill>
              </a:rPr>
              <a:t/>
            </a:r>
            <a:br>
              <a:rPr lang="ar-SA" sz="3600" dirty="0">
                <a:solidFill>
                  <a:prstClr val="black"/>
                </a:solidFill>
              </a:rPr>
            </a:br>
            <a:r>
              <a:rPr lang="ar-SA" sz="3600" dirty="0">
                <a:solidFill>
                  <a:prstClr val="black"/>
                </a:solidFill>
              </a:rPr>
              <a:t>الدرجة الثالثة</a:t>
            </a:r>
            <a:r>
              <a:rPr lang="ar-SA" sz="3600" dirty="0"/>
              <a:t> </a:t>
            </a:r>
            <a:r>
              <a:rPr lang="ar-SA" sz="3600" dirty="0">
                <a:solidFill>
                  <a:schemeClr val="accent5"/>
                </a:solidFill>
              </a:rPr>
              <a:t>من</a:t>
            </a:r>
            <a:r>
              <a:rPr lang="ar-SA" sz="3600" dirty="0"/>
              <a:t> </a:t>
            </a:r>
            <a:r>
              <a:rPr lang="ar-SA" sz="3600" dirty="0">
                <a:solidFill>
                  <a:prstClr val="black"/>
                </a:solidFill>
              </a:rPr>
              <a:t>درجات التصوف</a:t>
            </a:r>
            <a:br>
              <a:rPr lang="ar-SA" sz="3600" dirty="0">
                <a:solidFill>
                  <a:prstClr val="black"/>
                </a:solidFill>
              </a:rPr>
            </a:br>
            <a:r>
              <a:rPr lang="ar-SA" sz="3600" dirty="0">
                <a:solidFill>
                  <a:prstClr val="black"/>
                </a:solidFill>
              </a:rPr>
              <a:t>درجة وحدة الوجود</a:t>
            </a:r>
            <a:br>
              <a:rPr lang="ar-SA" sz="3600" dirty="0">
                <a:solidFill>
                  <a:prstClr val="black"/>
                </a:solidFill>
              </a:rPr>
            </a:br>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20</a:t>
            </a:fld>
            <a:endParaRPr lang="ar-SA">
              <a:solidFill>
                <a:prstClr val="black">
                  <a:tint val="75000"/>
                </a:prst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spTree>
    <p:extLst>
      <p:ext uri="{BB962C8B-B14F-4D97-AF65-F5344CB8AC3E}">
        <p14:creationId xmlns:p14="http://schemas.microsoft.com/office/powerpoint/2010/main" val="4153488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142445" y="609600"/>
            <a:ext cx="8125111" cy="1326321"/>
          </a:xfrm>
        </p:spPr>
        <p:style>
          <a:lnRef idx="2">
            <a:schemeClr val="accent2">
              <a:shade val="50000"/>
            </a:schemeClr>
          </a:lnRef>
          <a:fillRef idx="1">
            <a:schemeClr val="accent2"/>
          </a:fillRef>
          <a:effectRef idx="0">
            <a:schemeClr val="accent2"/>
          </a:effectRef>
          <a:fontRef idx="minor">
            <a:schemeClr val="lt1"/>
          </a:fontRef>
        </p:style>
        <p:txBody>
          <a:bodyPr/>
          <a:lstStyle/>
          <a:p>
            <a:r>
              <a:rPr lang="ar-SA" dirty="0" smtClean="0"/>
              <a:t>الدرجة الثالثة: درجة وحدة الوجود</a:t>
            </a:r>
            <a:endParaRPr lang="ar-SA" dirty="0"/>
          </a:p>
        </p:txBody>
      </p:sp>
      <p:sp>
        <p:nvSpPr>
          <p:cNvPr id="3" name="عنصر نائب للمحتوى 2"/>
          <p:cNvSpPr>
            <a:spLocks noGrp="1"/>
          </p:cNvSpPr>
          <p:nvPr>
            <p:ph idx="1"/>
          </p:nvPr>
        </p:nvSpPr>
        <p:spPr>
          <a:xfrm>
            <a:off x="913795" y="2096064"/>
            <a:ext cx="10353762" cy="3389370"/>
          </a:xfrm>
        </p:spPr>
        <p:style>
          <a:lnRef idx="3">
            <a:schemeClr val="lt1"/>
          </a:lnRef>
          <a:fillRef idx="1">
            <a:schemeClr val="accent4"/>
          </a:fillRef>
          <a:effectRef idx="1">
            <a:schemeClr val="accent4"/>
          </a:effectRef>
          <a:fontRef idx="minor">
            <a:schemeClr val="lt1"/>
          </a:fontRef>
        </p:style>
        <p:txBody>
          <a:bodyPr>
            <a:normAutofit/>
          </a:bodyPr>
          <a:lstStyle/>
          <a:p>
            <a:r>
              <a:rPr lang="ar-SA" sz="4000" dirty="0" smtClean="0">
                <a:solidFill>
                  <a:srgbClr val="FFFF00"/>
                </a:solidFill>
              </a:rPr>
              <a:t>1- المراد بها</a:t>
            </a:r>
          </a:p>
          <a:p>
            <a:r>
              <a:rPr lang="ar-SA" sz="4000" dirty="0" smtClean="0">
                <a:solidFill>
                  <a:srgbClr val="FFFF00"/>
                </a:solidFill>
              </a:rPr>
              <a:t>2- أنواع الفناء</a:t>
            </a:r>
          </a:p>
          <a:p>
            <a:endParaRPr lang="ar-SA" sz="4000" dirty="0">
              <a:solidFill>
                <a:srgbClr val="FFFF00"/>
              </a:solidFill>
            </a:endParaRPr>
          </a:p>
        </p:txBody>
      </p:sp>
      <p:sp>
        <p:nvSpPr>
          <p:cNvPr id="4" name="عنصر نائب للتذييل 3"/>
          <p:cNvSpPr>
            <a:spLocks noGrp="1"/>
          </p:cNvSpPr>
          <p:nvPr>
            <p:ph type="ftr" sz="quarter" idx="11"/>
          </p:nvPr>
        </p:nvSpPr>
        <p:spPr>
          <a:xfrm>
            <a:off x="913794" y="5947670"/>
            <a:ext cx="6672865" cy="365125"/>
          </a:xfrm>
        </p:spPr>
        <p:txBody>
          <a:bodyPr vert="horz" lIns="91440" tIns="45720" rIns="91440" bIns="45720" rtlCol="0" anchor="ctr"/>
          <a:lstStyle/>
          <a:p>
            <a:r>
              <a:rPr lang="ar-SA" sz="2000" dirty="0" smtClean="0">
                <a:solidFill>
                  <a:srgbClr val="FFFF00"/>
                </a:solidFill>
              </a:rPr>
              <a:t>انظر</a:t>
            </a:r>
            <a:r>
              <a:rPr lang="ar-SA" sz="2000" dirty="0">
                <a:solidFill>
                  <a:srgbClr val="FFFF00"/>
                </a:solidFill>
              </a:rPr>
              <a:t>: عقيدة الصوفية: وحدة الوجود الخفية (27-46).</a:t>
            </a:r>
          </a:p>
          <a:p>
            <a:endParaRPr lang="ar-SA" sz="2000" dirty="0">
              <a:solidFill>
                <a:srgbClr val="FFFF00"/>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21</a:t>
            </a:fld>
            <a:endParaRPr lang="ar-SA">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spTree>
    <p:extLst>
      <p:ext uri="{BB962C8B-B14F-4D97-AF65-F5344CB8AC3E}">
        <p14:creationId xmlns:p14="http://schemas.microsoft.com/office/powerpoint/2010/main" val="2668115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717442" y="609600"/>
            <a:ext cx="8550114" cy="1326321"/>
          </a:xfr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ar-SA" dirty="0">
                <a:solidFill>
                  <a:schemeClr val="lt1"/>
                </a:solidFill>
                <a:latin typeface="+mn-lt"/>
                <a:ea typeface="+mn-ea"/>
                <a:cs typeface="+mn-cs"/>
              </a:rPr>
              <a:t>الدرجة الثالثة: درجة وحدة الوجود</a:t>
            </a:r>
          </a:p>
        </p:txBody>
      </p:sp>
      <p:sp>
        <p:nvSpPr>
          <p:cNvPr id="3" name="عنصر نائب للمحتوى 2"/>
          <p:cNvSpPr>
            <a:spLocks noGrp="1"/>
          </p:cNvSpPr>
          <p:nvPr>
            <p:ph idx="1"/>
          </p:nvPr>
        </p:nvSpPr>
        <p:spPr/>
        <p:style>
          <a:lnRef idx="3">
            <a:schemeClr val="lt1"/>
          </a:lnRef>
          <a:fillRef idx="1">
            <a:schemeClr val="accent4"/>
          </a:fillRef>
          <a:effectRef idx="1">
            <a:schemeClr val="accent4"/>
          </a:effectRef>
          <a:fontRef idx="minor">
            <a:schemeClr val="lt1"/>
          </a:fontRef>
        </p:style>
        <p:txBody>
          <a:bodyPr vert="horz" lIns="91440" tIns="45720" rIns="91440" bIns="45720" rtlCol="0">
            <a:normAutofit fontScale="70000" lnSpcReduction="20000"/>
          </a:bodyPr>
          <a:lstStyle/>
          <a:p>
            <a:r>
              <a:rPr lang="ar-SA" sz="4000" dirty="0">
                <a:solidFill>
                  <a:srgbClr val="FFFF00"/>
                </a:solidFill>
              </a:rPr>
              <a:t>وحدة الوجود معناها عند الصوفية وحدة الموجود، أي أن وجود الخالق هو وجود المخلوق، ما ثم غير ولا سوى، فالموجود هو الله وحده وما عداه مجرد أوهام وخيالات، فالله – تعالى- هو الظاهر في جميع المظاهر أي أن الله يتجلى على نفسه.</a:t>
            </a:r>
          </a:p>
          <a:p>
            <a:r>
              <a:rPr lang="ar-SA" sz="4000" dirty="0">
                <a:solidFill>
                  <a:srgbClr val="FFFF00"/>
                </a:solidFill>
              </a:rPr>
              <a:t>	وأمّا الحلول – عندهم- فهو نزول الذات الإلهية في الذات البشرية، ودخولها فيها، فيكون المخلوق ظرفاً للخالق، تعالى الله عن قولهم علواً كبيراً.</a:t>
            </a:r>
          </a:p>
          <a:p>
            <a:r>
              <a:rPr lang="ar-SA" sz="4000" dirty="0">
                <a:solidFill>
                  <a:srgbClr val="FFFF00"/>
                </a:solidFill>
              </a:rPr>
              <a:t>	وأمّا الاتحاد – عندهم – فهو اختلاط وامتزاج الخالق بالمخلوق، فيكونا بعد الاتحاد ذاتاً </a:t>
            </a:r>
            <a:r>
              <a:rPr lang="ar-SA" sz="4000" dirty="0" smtClean="0">
                <a:solidFill>
                  <a:srgbClr val="FFFF00"/>
                </a:solidFill>
              </a:rPr>
              <a:t>واحدة.</a:t>
            </a:r>
            <a:endParaRPr lang="ar-SA" sz="4000" dirty="0">
              <a:solidFill>
                <a:srgbClr val="FFFF00"/>
              </a:solidFill>
            </a:endParaRPr>
          </a:p>
          <a:p>
            <a:endParaRPr lang="ar-SA" sz="4000" dirty="0">
              <a:solidFill>
                <a:srgbClr val="FFFF00"/>
              </a:solidFill>
            </a:endParaRPr>
          </a:p>
        </p:txBody>
      </p:sp>
      <p:sp>
        <p:nvSpPr>
          <p:cNvPr id="4" name="عنصر نائب للتذييل 3"/>
          <p:cNvSpPr>
            <a:spLocks noGrp="1"/>
          </p:cNvSpPr>
          <p:nvPr>
            <p:ph type="ftr" sz="quarter" idx="11"/>
          </p:nvPr>
        </p:nvSpPr>
        <p:spPr>
          <a:xfrm>
            <a:off x="913794" y="5934791"/>
            <a:ext cx="6672865" cy="365125"/>
          </a:xfrm>
        </p:spPr>
        <p:txBody>
          <a:bodyPr vert="horz" lIns="91440" tIns="45720" rIns="91440" bIns="45720" rtlCol="0" anchor="ctr"/>
          <a:lstStyle/>
          <a:p>
            <a:r>
              <a:rPr lang="ar-SA" sz="2000" dirty="0" smtClean="0">
                <a:solidFill>
                  <a:srgbClr val="FFFF00"/>
                </a:solidFill>
              </a:rPr>
              <a:t>انظر</a:t>
            </a:r>
            <a:r>
              <a:rPr lang="ar-SA" sz="2000" dirty="0">
                <a:solidFill>
                  <a:srgbClr val="FFFF00"/>
                </a:solidFill>
              </a:rPr>
              <a:t>: عقيدة الصوفية: وحدة الوجود الخفية (27-46).</a:t>
            </a:r>
          </a:p>
          <a:p>
            <a:endParaRPr lang="ar-SA" sz="2000" dirty="0">
              <a:solidFill>
                <a:srgbClr val="FFFF00"/>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22</a:t>
            </a:fld>
            <a:endParaRPr lang="ar-SA">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spTree>
    <p:extLst>
      <p:ext uri="{BB962C8B-B14F-4D97-AF65-F5344CB8AC3E}">
        <p14:creationId xmlns:p14="http://schemas.microsoft.com/office/powerpoint/2010/main" val="1771086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3"/>
          <p:cNvGraphicFramePr/>
          <p:nvPr>
            <p:extLst>
              <p:ext uri="{D42A27DB-BD31-4B8C-83A1-F6EECF244321}">
                <p14:modId xmlns:p14="http://schemas.microsoft.com/office/powerpoint/2010/main" val="3689639008"/>
              </p:ext>
            </p:extLst>
          </p:nvPr>
        </p:nvGraphicFramePr>
        <p:xfrm>
          <a:off x="436728" y="191068"/>
          <a:ext cx="11118375" cy="6318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spTree>
    <p:extLst>
      <p:ext uri="{BB962C8B-B14F-4D97-AF65-F5344CB8AC3E}">
        <p14:creationId xmlns:p14="http://schemas.microsoft.com/office/powerpoint/2010/main" val="2302913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p:cNvGrpSpPr/>
          <p:nvPr/>
        </p:nvGrpSpPr>
        <p:grpSpPr>
          <a:xfrm>
            <a:off x="2940543" y="1268760"/>
            <a:ext cx="6546848" cy="4142982"/>
            <a:chOff x="284050" y="1259239"/>
            <a:chExt cx="8749812" cy="3285401"/>
          </a:xfrm>
          <a:solidFill>
            <a:srgbClr val="92D050"/>
          </a:solidFill>
        </p:grpSpPr>
        <p:sp>
          <p:nvSpPr>
            <p:cNvPr id="7" name="شكل حر 6"/>
            <p:cNvSpPr/>
            <p:nvPr/>
          </p:nvSpPr>
          <p:spPr>
            <a:xfrm>
              <a:off x="5517922" y="1856528"/>
              <a:ext cx="3446285" cy="1238928"/>
            </a:xfrm>
            <a:custGeom>
              <a:avLst/>
              <a:gdLst/>
              <a:ahLst/>
              <a:cxnLst/>
              <a:rect l="0" t="0" r="0" b="0"/>
              <a:pathLst>
                <a:path>
                  <a:moveTo>
                    <a:pt x="0" y="0"/>
                  </a:moveTo>
                  <a:lnTo>
                    <a:pt x="0" y="1120525"/>
                  </a:lnTo>
                  <a:lnTo>
                    <a:pt x="3446285" y="1120525"/>
                  </a:lnTo>
                  <a:lnTo>
                    <a:pt x="3446285" y="1238928"/>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شكل حر 7"/>
            <p:cNvSpPr/>
            <p:nvPr/>
          </p:nvSpPr>
          <p:spPr>
            <a:xfrm>
              <a:off x="5249462" y="2102342"/>
              <a:ext cx="1785873" cy="1238928"/>
            </a:xfrm>
            <a:custGeom>
              <a:avLst/>
              <a:gdLst/>
              <a:ahLst/>
              <a:cxnLst/>
              <a:rect l="0" t="0" r="0" b="0"/>
              <a:pathLst>
                <a:path>
                  <a:moveTo>
                    <a:pt x="0" y="0"/>
                  </a:moveTo>
                  <a:lnTo>
                    <a:pt x="0" y="1120525"/>
                  </a:lnTo>
                  <a:lnTo>
                    <a:pt x="1785873" y="1120525"/>
                  </a:lnTo>
                  <a:lnTo>
                    <a:pt x="1785873" y="1238928"/>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شكل حر 8"/>
            <p:cNvSpPr/>
            <p:nvPr/>
          </p:nvSpPr>
          <p:spPr>
            <a:xfrm>
              <a:off x="4972958" y="2150699"/>
              <a:ext cx="189020" cy="1268160"/>
            </a:xfrm>
            <a:custGeom>
              <a:avLst/>
              <a:gdLst/>
              <a:ahLst/>
              <a:cxnLst/>
              <a:rect l="0" t="0" r="0" b="0"/>
              <a:pathLst>
                <a:path>
                  <a:moveTo>
                    <a:pt x="0" y="0"/>
                  </a:moveTo>
                  <a:lnTo>
                    <a:pt x="0" y="1120525"/>
                  </a:lnTo>
                  <a:lnTo>
                    <a:pt x="104240" y="1120525"/>
                  </a:lnTo>
                  <a:lnTo>
                    <a:pt x="104240" y="1238928"/>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شكل حر 9"/>
            <p:cNvSpPr/>
            <p:nvPr/>
          </p:nvSpPr>
          <p:spPr>
            <a:xfrm>
              <a:off x="2901826" y="2196404"/>
              <a:ext cx="1711347" cy="1238928"/>
            </a:xfrm>
            <a:custGeom>
              <a:avLst/>
              <a:gdLst/>
              <a:ahLst/>
              <a:cxnLst/>
              <a:rect l="0" t="0" r="0" b="0"/>
              <a:pathLst>
                <a:path>
                  <a:moveTo>
                    <a:pt x="1711347" y="0"/>
                  </a:moveTo>
                  <a:lnTo>
                    <a:pt x="1711347" y="1120525"/>
                  </a:lnTo>
                  <a:lnTo>
                    <a:pt x="0" y="1120525"/>
                  </a:lnTo>
                  <a:lnTo>
                    <a:pt x="0" y="1238928"/>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شكل حر 10"/>
            <p:cNvSpPr/>
            <p:nvPr/>
          </p:nvSpPr>
          <p:spPr>
            <a:xfrm>
              <a:off x="653163" y="2080187"/>
              <a:ext cx="3406388" cy="1238928"/>
            </a:xfrm>
            <a:custGeom>
              <a:avLst/>
              <a:gdLst/>
              <a:ahLst/>
              <a:cxnLst/>
              <a:rect l="0" t="0" r="0" b="0"/>
              <a:pathLst>
                <a:path>
                  <a:moveTo>
                    <a:pt x="3406388" y="0"/>
                  </a:moveTo>
                  <a:lnTo>
                    <a:pt x="3406388" y="1120525"/>
                  </a:lnTo>
                  <a:lnTo>
                    <a:pt x="0" y="1120525"/>
                  </a:lnTo>
                  <a:lnTo>
                    <a:pt x="0" y="1238928"/>
                  </a:lnTo>
                </a:path>
              </a:pathLst>
            </a:custGeom>
            <a:grpFill/>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شكل حر 11"/>
            <p:cNvSpPr/>
            <p:nvPr/>
          </p:nvSpPr>
          <p:spPr>
            <a:xfrm>
              <a:off x="3051026" y="1259239"/>
              <a:ext cx="2923415" cy="850486"/>
            </a:xfrm>
            <a:custGeom>
              <a:avLst/>
              <a:gdLst>
                <a:gd name="connsiteX0" fmla="*/ 0 w 2923415"/>
                <a:gd name="connsiteY0" fmla="*/ 0 h 850486"/>
                <a:gd name="connsiteX1" fmla="*/ 2923415 w 2923415"/>
                <a:gd name="connsiteY1" fmla="*/ 0 h 850486"/>
                <a:gd name="connsiteX2" fmla="*/ 2923415 w 2923415"/>
                <a:gd name="connsiteY2" fmla="*/ 850486 h 850486"/>
                <a:gd name="connsiteX3" fmla="*/ 0 w 2923415"/>
                <a:gd name="connsiteY3" fmla="*/ 850486 h 850486"/>
                <a:gd name="connsiteX4" fmla="*/ 0 w 2923415"/>
                <a:gd name="connsiteY4" fmla="*/ 0 h 85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415" h="850486">
                  <a:moveTo>
                    <a:pt x="0" y="0"/>
                  </a:moveTo>
                  <a:lnTo>
                    <a:pt x="2923415" y="0"/>
                  </a:lnTo>
                  <a:lnTo>
                    <a:pt x="2923415" y="850486"/>
                  </a:lnTo>
                  <a:lnTo>
                    <a:pt x="0" y="850486"/>
                  </a:lnTo>
                  <a:lnTo>
                    <a:pt x="0" y="0"/>
                  </a:lnTo>
                  <a:close/>
                </a:path>
              </a:pathLst>
            </a:custGeom>
            <a:grpFill/>
          </p:spPr>
          <p:style>
            <a:lnRef idx="1">
              <a:schemeClr val="accent2"/>
            </a:lnRef>
            <a:fillRef idx="2">
              <a:schemeClr val="accent2"/>
            </a:fillRef>
            <a:effectRef idx="1">
              <a:schemeClr val="accent2"/>
            </a:effectRef>
            <a:fontRef idx="minor">
              <a:schemeClr val="dk1"/>
            </a:fontRef>
          </p:style>
          <p:txBody>
            <a:bodyPr spcFirstLastPara="0" vert="horz" wrap="square" lIns="15240" tIns="15240" rIns="15240" bIns="15240" numCol="1" spcCol="1270" anchor="ctr" anchorCtr="0">
              <a:noAutofit/>
            </a:bodyPr>
            <a:lstStyle/>
            <a:p>
              <a:pPr algn="ctr" defTabSz="1066800">
                <a:lnSpc>
                  <a:spcPct val="90000"/>
                </a:lnSpc>
                <a:spcBef>
                  <a:spcPct val="0"/>
                </a:spcBef>
                <a:spcAft>
                  <a:spcPct val="35000"/>
                </a:spcAft>
              </a:pPr>
              <a:r>
                <a:rPr lang="ar-SA" sz="3200" dirty="0">
                  <a:solidFill>
                    <a:prstClr val="black"/>
                  </a:solidFill>
                </a:rPr>
                <a:t>مظاهر العلم السوفي (سوفيا)</a:t>
              </a:r>
            </a:p>
          </p:txBody>
        </p:sp>
        <p:sp>
          <p:nvSpPr>
            <p:cNvPr id="13" name="شكل حر 12"/>
            <p:cNvSpPr/>
            <p:nvPr/>
          </p:nvSpPr>
          <p:spPr>
            <a:xfrm>
              <a:off x="2265887" y="2935782"/>
              <a:ext cx="1271878" cy="1364171"/>
            </a:xfrm>
            <a:custGeom>
              <a:avLst/>
              <a:gdLst>
                <a:gd name="connsiteX0" fmla="*/ 0 w 1271878"/>
                <a:gd name="connsiteY0" fmla="*/ 0 h 1165434"/>
                <a:gd name="connsiteX1" fmla="*/ 1271878 w 1271878"/>
                <a:gd name="connsiteY1" fmla="*/ 0 h 1165434"/>
                <a:gd name="connsiteX2" fmla="*/ 1271878 w 1271878"/>
                <a:gd name="connsiteY2" fmla="*/ 1165434 h 1165434"/>
                <a:gd name="connsiteX3" fmla="*/ 0 w 1271878"/>
                <a:gd name="connsiteY3" fmla="*/ 1165434 h 1165434"/>
                <a:gd name="connsiteX4" fmla="*/ 0 w 1271878"/>
                <a:gd name="connsiteY4" fmla="*/ 0 h 116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878" h="1165434">
                  <a:moveTo>
                    <a:pt x="0" y="0"/>
                  </a:moveTo>
                  <a:lnTo>
                    <a:pt x="1271878" y="0"/>
                  </a:lnTo>
                  <a:lnTo>
                    <a:pt x="1271878" y="1165434"/>
                  </a:lnTo>
                  <a:lnTo>
                    <a:pt x="0" y="1165434"/>
                  </a:lnTo>
                  <a:lnTo>
                    <a:pt x="0" y="0"/>
                  </a:lnTo>
                  <a:close/>
                </a:path>
              </a:pathLst>
            </a:custGeom>
            <a:grpFill/>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ar-SA" dirty="0">
                  <a:solidFill>
                    <a:prstClr val="black"/>
                  </a:solidFill>
                </a:rPr>
                <a:t>مصادر تلقي غير الوحي الإلهي </a:t>
              </a:r>
            </a:p>
          </p:txBody>
        </p:sp>
        <p:sp>
          <p:nvSpPr>
            <p:cNvPr id="14" name="شكل حر 13"/>
            <p:cNvSpPr/>
            <p:nvPr/>
          </p:nvSpPr>
          <p:spPr>
            <a:xfrm>
              <a:off x="284050" y="2911206"/>
              <a:ext cx="1644590" cy="1633434"/>
            </a:xfrm>
            <a:custGeom>
              <a:avLst/>
              <a:gdLst>
                <a:gd name="connsiteX0" fmla="*/ 0 w 1644590"/>
                <a:gd name="connsiteY0" fmla="*/ 0 h 1165434"/>
                <a:gd name="connsiteX1" fmla="*/ 1644590 w 1644590"/>
                <a:gd name="connsiteY1" fmla="*/ 0 h 1165434"/>
                <a:gd name="connsiteX2" fmla="*/ 1644590 w 1644590"/>
                <a:gd name="connsiteY2" fmla="*/ 1165434 h 1165434"/>
                <a:gd name="connsiteX3" fmla="*/ 0 w 1644590"/>
                <a:gd name="connsiteY3" fmla="*/ 1165434 h 1165434"/>
                <a:gd name="connsiteX4" fmla="*/ 0 w 1644590"/>
                <a:gd name="connsiteY4" fmla="*/ 0 h 116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4590" h="1165434">
                  <a:moveTo>
                    <a:pt x="0" y="0"/>
                  </a:moveTo>
                  <a:lnTo>
                    <a:pt x="1644590" y="0"/>
                  </a:lnTo>
                  <a:lnTo>
                    <a:pt x="1644590" y="1165434"/>
                  </a:lnTo>
                  <a:lnTo>
                    <a:pt x="0" y="1165434"/>
                  </a:lnTo>
                  <a:lnTo>
                    <a:pt x="0" y="0"/>
                  </a:lnTo>
                  <a:close/>
                </a:path>
              </a:pathLst>
            </a:custGeom>
            <a:grpFill/>
          </p:spPr>
          <p:style>
            <a:lnRef idx="1">
              <a:schemeClr val="accent2"/>
            </a:lnRef>
            <a:fillRef idx="2">
              <a:schemeClr val="accent2"/>
            </a:fillRef>
            <a:effectRef idx="1">
              <a:schemeClr val="accent2"/>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ar-SA" dirty="0">
                  <a:solidFill>
                    <a:prstClr val="black"/>
                  </a:solidFill>
                </a:rPr>
                <a:t>الفناء</a:t>
              </a:r>
            </a:p>
            <a:p>
              <a:pPr algn="ctr" defTabSz="666750">
                <a:lnSpc>
                  <a:spcPct val="90000"/>
                </a:lnSpc>
                <a:spcBef>
                  <a:spcPct val="0"/>
                </a:spcBef>
                <a:spcAft>
                  <a:spcPct val="35000"/>
                </a:spcAft>
              </a:pPr>
              <a:r>
                <a:rPr lang="ar-SA" dirty="0">
                  <a:solidFill>
                    <a:prstClr val="black"/>
                  </a:solidFill>
                </a:rPr>
                <a:t>- فناء يعقبه بقاء</a:t>
              </a:r>
            </a:p>
            <a:p>
              <a:pPr algn="ctr" defTabSz="666750">
                <a:lnSpc>
                  <a:spcPct val="90000"/>
                </a:lnSpc>
                <a:spcBef>
                  <a:spcPct val="0"/>
                </a:spcBef>
                <a:spcAft>
                  <a:spcPct val="35000"/>
                </a:spcAft>
              </a:pPr>
              <a:r>
                <a:rPr lang="ar-SA" dirty="0">
                  <a:solidFill>
                    <a:prstClr val="black"/>
                  </a:solidFill>
                </a:rPr>
                <a:t>- وحدة الوجود </a:t>
              </a:r>
            </a:p>
          </p:txBody>
        </p:sp>
        <p:sp>
          <p:nvSpPr>
            <p:cNvPr id="15" name="شكل حر 14"/>
            <p:cNvSpPr/>
            <p:nvPr/>
          </p:nvSpPr>
          <p:spPr>
            <a:xfrm>
              <a:off x="4238312" y="2911206"/>
              <a:ext cx="1512970" cy="1273166"/>
            </a:xfrm>
            <a:custGeom>
              <a:avLst/>
              <a:gdLst>
                <a:gd name="connsiteX0" fmla="*/ 0 w 1512970"/>
                <a:gd name="connsiteY0" fmla="*/ 0 h 1058639"/>
                <a:gd name="connsiteX1" fmla="*/ 1512970 w 1512970"/>
                <a:gd name="connsiteY1" fmla="*/ 0 h 1058639"/>
                <a:gd name="connsiteX2" fmla="*/ 1512970 w 1512970"/>
                <a:gd name="connsiteY2" fmla="*/ 1058639 h 1058639"/>
                <a:gd name="connsiteX3" fmla="*/ 0 w 1512970"/>
                <a:gd name="connsiteY3" fmla="*/ 1058639 h 1058639"/>
                <a:gd name="connsiteX4" fmla="*/ 0 w 1512970"/>
                <a:gd name="connsiteY4" fmla="*/ 0 h 1058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2970" h="1058639">
                  <a:moveTo>
                    <a:pt x="0" y="0"/>
                  </a:moveTo>
                  <a:lnTo>
                    <a:pt x="1512970" y="0"/>
                  </a:lnTo>
                  <a:lnTo>
                    <a:pt x="1512970" y="1058639"/>
                  </a:lnTo>
                  <a:lnTo>
                    <a:pt x="0" y="1058639"/>
                  </a:lnTo>
                  <a:lnTo>
                    <a:pt x="0" y="0"/>
                  </a:lnTo>
                  <a:close/>
                </a:path>
              </a:pathLst>
            </a:custGeom>
            <a:grpFill/>
          </p:spPr>
          <p:style>
            <a:lnRef idx="1">
              <a:schemeClr val="accent2"/>
            </a:lnRef>
            <a:fillRef idx="2">
              <a:schemeClr val="accent2"/>
            </a:fillRef>
            <a:effectRef idx="1">
              <a:schemeClr val="accent2"/>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ar-SA" dirty="0">
                  <a:solidFill>
                    <a:prstClr val="black"/>
                  </a:solidFill>
                </a:rPr>
                <a:t>شركيات تتعلق بتوحيد الربوبية</a:t>
              </a:r>
            </a:p>
          </p:txBody>
        </p:sp>
        <p:sp>
          <p:nvSpPr>
            <p:cNvPr id="16" name="شكل حر 15"/>
            <p:cNvSpPr/>
            <p:nvPr/>
          </p:nvSpPr>
          <p:spPr>
            <a:xfrm>
              <a:off x="6004661" y="2853977"/>
              <a:ext cx="1376682" cy="1582405"/>
            </a:xfrm>
            <a:custGeom>
              <a:avLst/>
              <a:gdLst>
                <a:gd name="connsiteX0" fmla="*/ 0 w 1376682"/>
                <a:gd name="connsiteY0" fmla="*/ 0 h 1119741"/>
                <a:gd name="connsiteX1" fmla="*/ 1376682 w 1376682"/>
                <a:gd name="connsiteY1" fmla="*/ 0 h 1119741"/>
                <a:gd name="connsiteX2" fmla="*/ 1376682 w 1376682"/>
                <a:gd name="connsiteY2" fmla="*/ 1119741 h 1119741"/>
                <a:gd name="connsiteX3" fmla="*/ 0 w 1376682"/>
                <a:gd name="connsiteY3" fmla="*/ 1119741 h 1119741"/>
                <a:gd name="connsiteX4" fmla="*/ 0 w 1376682"/>
                <a:gd name="connsiteY4" fmla="*/ 0 h 1119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682" h="1119741">
                  <a:moveTo>
                    <a:pt x="0" y="0"/>
                  </a:moveTo>
                  <a:lnTo>
                    <a:pt x="1376682" y="0"/>
                  </a:lnTo>
                  <a:lnTo>
                    <a:pt x="1376682" y="1119741"/>
                  </a:lnTo>
                  <a:lnTo>
                    <a:pt x="0" y="1119741"/>
                  </a:lnTo>
                  <a:lnTo>
                    <a:pt x="0" y="0"/>
                  </a:lnTo>
                  <a:close/>
                </a:path>
              </a:pathLst>
            </a:custGeom>
            <a:grpFill/>
          </p:spPr>
          <p:style>
            <a:lnRef idx="1">
              <a:schemeClr val="accent1"/>
            </a:lnRef>
            <a:fillRef idx="2">
              <a:schemeClr val="accent1"/>
            </a:fillRef>
            <a:effectRef idx="1">
              <a:schemeClr val="accent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ar-SA" dirty="0">
                  <a:solidFill>
                    <a:prstClr val="black"/>
                  </a:solidFill>
                </a:rPr>
                <a:t>شركيات تتعلق بالأسماء والصفات </a:t>
              </a:r>
            </a:p>
          </p:txBody>
        </p:sp>
        <p:sp>
          <p:nvSpPr>
            <p:cNvPr id="17" name="شكل حر 16"/>
            <p:cNvSpPr/>
            <p:nvPr/>
          </p:nvSpPr>
          <p:spPr>
            <a:xfrm>
              <a:off x="7563337" y="2632792"/>
              <a:ext cx="1470525" cy="925328"/>
            </a:xfrm>
            <a:custGeom>
              <a:avLst/>
              <a:gdLst>
                <a:gd name="connsiteX0" fmla="*/ 0 w 1470525"/>
                <a:gd name="connsiteY0" fmla="*/ 0 h 925328"/>
                <a:gd name="connsiteX1" fmla="*/ 1470525 w 1470525"/>
                <a:gd name="connsiteY1" fmla="*/ 0 h 925328"/>
                <a:gd name="connsiteX2" fmla="*/ 1470525 w 1470525"/>
                <a:gd name="connsiteY2" fmla="*/ 925328 h 925328"/>
                <a:gd name="connsiteX3" fmla="*/ 0 w 1470525"/>
                <a:gd name="connsiteY3" fmla="*/ 925328 h 925328"/>
                <a:gd name="connsiteX4" fmla="*/ 0 w 1470525"/>
                <a:gd name="connsiteY4" fmla="*/ 0 h 925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525" h="925328">
                  <a:moveTo>
                    <a:pt x="0" y="0"/>
                  </a:moveTo>
                  <a:lnTo>
                    <a:pt x="1470525" y="0"/>
                  </a:lnTo>
                  <a:lnTo>
                    <a:pt x="1470525" y="925328"/>
                  </a:lnTo>
                  <a:lnTo>
                    <a:pt x="0" y="925328"/>
                  </a:lnTo>
                  <a:lnTo>
                    <a:pt x="0" y="0"/>
                  </a:lnTo>
                  <a:close/>
                </a:path>
              </a:pathLst>
            </a:custGeom>
            <a:grpFill/>
          </p:spPr>
          <p:style>
            <a:lnRef idx="1">
              <a:schemeClr val="dk1"/>
            </a:lnRef>
            <a:fillRef idx="2">
              <a:schemeClr val="dk1"/>
            </a:fillRef>
            <a:effectRef idx="1">
              <a:schemeClr val="dk1"/>
            </a:effectRef>
            <a:fontRef idx="minor">
              <a:schemeClr val="dk1"/>
            </a:fontRef>
          </p:style>
          <p:txBody>
            <a:bodyPr spcFirstLastPara="0" vert="horz" wrap="square" lIns="9525" tIns="9525" rIns="9525" bIns="9525" numCol="1" spcCol="1270" anchor="ctr" anchorCtr="0">
              <a:noAutofit/>
            </a:bodyPr>
            <a:lstStyle/>
            <a:p>
              <a:pPr algn="ctr" defTabSz="666750">
                <a:lnSpc>
                  <a:spcPct val="90000"/>
                </a:lnSpc>
                <a:spcBef>
                  <a:spcPct val="0"/>
                </a:spcBef>
                <a:spcAft>
                  <a:spcPct val="35000"/>
                </a:spcAft>
              </a:pPr>
              <a:r>
                <a:rPr lang="ar-SA" dirty="0">
                  <a:solidFill>
                    <a:prstClr val="black"/>
                  </a:solidFill>
                </a:rPr>
                <a:t>التلقي من القلب عن الرب</a:t>
              </a:r>
            </a:p>
          </p:txBody>
        </p:sp>
      </p:grpSp>
      <p:sp>
        <p:nvSpPr>
          <p:cNvPr id="3" name="عنصر نائب للتذييل 2"/>
          <p:cNvSpPr>
            <a:spLocks noGrp="1"/>
          </p:cNvSpPr>
          <p:nvPr>
            <p:ph type="ftr" sz="quarter" idx="11"/>
          </p:nvPr>
        </p:nvSpPr>
        <p:spPr/>
        <p:txBody>
          <a:bodyPr vert="horz" lIns="91440" tIns="45720" rIns="91440" bIns="45720" rtlCol="0" anchor="ctr"/>
          <a:lstStyle/>
          <a:p>
            <a:r>
              <a:rPr lang="ar-SA" sz="2000" dirty="0">
                <a:solidFill>
                  <a:srgbClr val="FFFF00"/>
                </a:solidFill>
              </a:rPr>
              <a:t>أبو زيد بن محمد مكي</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spTree>
    <p:extLst>
      <p:ext uri="{BB962C8B-B14F-4D97-AF65-F5344CB8AC3E}">
        <p14:creationId xmlns:p14="http://schemas.microsoft.com/office/powerpoint/2010/main" val="3661449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vert="horz" lIns="91440" tIns="45720" rIns="91440" bIns="45720" rtlCol="0" anchor="ctr"/>
          <a:lstStyle/>
          <a:p>
            <a:r>
              <a:rPr lang="ar-SA" sz="2000" dirty="0">
                <a:solidFill>
                  <a:srgbClr val="FFFF00"/>
                </a:solidFill>
              </a:rPr>
              <a:t>أبو زيد بن محمد مكي</a:t>
            </a: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327" y="300250"/>
            <a:ext cx="8347815" cy="618243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2147" y="4479770"/>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98855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318" y="300250"/>
            <a:ext cx="9418108" cy="6155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5629" y="4869324"/>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56831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470" y="218364"/>
            <a:ext cx="9423490" cy="6250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4265" y="4882972"/>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71049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SA" smtClean="0">
                <a:solidFill>
                  <a:prstClr val="black">
                    <a:tint val="75000"/>
                  </a:prstClr>
                </a:solidFill>
              </a:rPr>
              <a:t>أبو زيد بن محمد مكي</a:t>
            </a:r>
            <a:endParaRPr lang="ar-SA">
              <a:solidFill>
                <a:prstClr val="black">
                  <a:tint val="75000"/>
                </a:prstClr>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91" y="191069"/>
            <a:ext cx="11232106" cy="637350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0012" y="4866136"/>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73676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955" y="228603"/>
            <a:ext cx="9429512" cy="6492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9719" y="5135411"/>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864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4726546" y="65608"/>
            <a:ext cx="7289608" cy="127379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3200" dirty="0">
                <a:solidFill>
                  <a:prstClr val="black"/>
                </a:solidFill>
                <a:latin typeface="Andalus" panose="02020603050405020304" pitchFamily="18" charset="-78"/>
                <a:cs typeface="Andalus" panose="02020603050405020304" pitchFamily="18" charset="-78"/>
              </a:rPr>
              <a:t>أجب أمام العبارات التالية ب: صح أو خطأ, مع بيان السبب</a:t>
            </a:r>
          </a:p>
        </p:txBody>
      </p:sp>
      <p:graphicFrame>
        <p:nvGraphicFramePr>
          <p:cNvPr id="6" name="عنصر نائب للمحتوى 5"/>
          <p:cNvGraphicFramePr>
            <a:graphicFrameLocks/>
          </p:cNvGraphicFramePr>
          <p:nvPr>
            <p:extLst>
              <p:ext uri="{D42A27DB-BD31-4B8C-83A1-F6EECF244321}">
                <p14:modId xmlns:p14="http://schemas.microsoft.com/office/powerpoint/2010/main" val="1289122328"/>
              </p:ext>
            </p:extLst>
          </p:nvPr>
        </p:nvGraphicFramePr>
        <p:xfrm>
          <a:off x="175847" y="1339404"/>
          <a:ext cx="11840308" cy="5102885"/>
        </p:xfrm>
        <a:graphic>
          <a:graphicData uri="http://schemas.openxmlformats.org/drawingml/2006/table">
            <a:tbl>
              <a:tblPr rtl="1" firstRow="1" bandRow="1">
                <a:tableStyleId>{284E427A-3D55-4303-BF80-6455036E1DE7}</a:tableStyleId>
              </a:tblPr>
              <a:tblGrid>
                <a:gridCol w="681345"/>
                <a:gridCol w="9611139"/>
                <a:gridCol w="1547824"/>
              </a:tblGrid>
              <a:tr h="475739">
                <a:tc>
                  <a:txBody>
                    <a:bodyPr/>
                    <a:lstStyle/>
                    <a:p>
                      <a:pPr rtl="1"/>
                      <a:r>
                        <a:rPr lang="ar-SA" sz="2400" b="1" dirty="0" smtClean="0">
                          <a:latin typeface="Sakkal Majalla" panose="02000000000000000000" pitchFamily="2" charset="-78"/>
                          <a:cs typeface="Sakkal Majalla" panose="02000000000000000000" pitchFamily="2" charset="-78"/>
                        </a:rPr>
                        <a:t>الرقم</a:t>
                      </a:r>
                      <a:endParaRPr lang="ar-SA" sz="2400" b="1" dirty="0">
                        <a:solidFill>
                          <a:schemeClr val="tx1"/>
                        </a:solidFill>
                        <a:latin typeface="Sakkal Majalla" panose="02000000000000000000" pitchFamily="2" charset="-78"/>
                        <a:cs typeface="Sakkal Majalla" panose="02000000000000000000" pitchFamily="2" charset="-78"/>
                      </a:endParaRPr>
                    </a:p>
                  </a:txBody>
                  <a:tcPr>
                    <a:solidFill>
                      <a:srgbClr val="00B050"/>
                    </a:solidFill>
                  </a:tcPr>
                </a:tc>
                <a:tc>
                  <a:txBody>
                    <a:bodyPr/>
                    <a:lstStyle/>
                    <a:p>
                      <a:pPr algn="ctr" rtl="1"/>
                      <a:r>
                        <a:rPr lang="ar-SA" sz="2400" b="1" dirty="0" smtClean="0">
                          <a:latin typeface="Sakkal Majalla" panose="02000000000000000000" pitchFamily="2" charset="-78"/>
                          <a:cs typeface="Sakkal Majalla" panose="02000000000000000000" pitchFamily="2" charset="-78"/>
                        </a:rPr>
                        <a:t>العبارة</a:t>
                      </a:r>
                      <a:endParaRPr lang="ar-SA" sz="2400" b="1" dirty="0">
                        <a:solidFill>
                          <a:schemeClr val="tx1"/>
                        </a:solidFill>
                        <a:latin typeface="Sakkal Majalla" panose="02000000000000000000" pitchFamily="2" charset="-78"/>
                        <a:cs typeface="Sakkal Majalla" panose="02000000000000000000" pitchFamily="2" charset="-78"/>
                      </a:endParaRPr>
                    </a:p>
                  </a:txBody>
                  <a:tcPr>
                    <a:solidFill>
                      <a:srgbClr val="00B050"/>
                    </a:solidFill>
                  </a:tcPr>
                </a:tc>
                <a:tc>
                  <a:txBody>
                    <a:bodyPr/>
                    <a:lstStyle/>
                    <a:p>
                      <a:pPr rtl="1"/>
                      <a:r>
                        <a:rPr lang="ar-SA" sz="2400" b="1" dirty="0" smtClean="0">
                          <a:latin typeface="Sakkal Majalla" panose="02000000000000000000" pitchFamily="2" charset="-78"/>
                          <a:cs typeface="Sakkal Majalla" panose="02000000000000000000" pitchFamily="2" charset="-78"/>
                        </a:rPr>
                        <a:t>صح أم خطأ</a:t>
                      </a:r>
                      <a:endParaRPr lang="ar-SA" sz="2400" b="1" dirty="0">
                        <a:solidFill>
                          <a:schemeClr val="tx1"/>
                        </a:solidFill>
                        <a:latin typeface="Sakkal Majalla" panose="02000000000000000000" pitchFamily="2" charset="-78"/>
                        <a:cs typeface="Sakkal Majalla" panose="02000000000000000000" pitchFamily="2" charset="-78"/>
                      </a:endParaRPr>
                    </a:p>
                  </a:txBody>
                  <a:tcPr>
                    <a:solidFill>
                      <a:srgbClr val="00B050"/>
                    </a:solidFill>
                  </a:tcPr>
                </a:tc>
              </a:tr>
              <a:tr h="984425">
                <a:tc>
                  <a:txBody>
                    <a:bodyPr/>
                    <a:lstStyle/>
                    <a:p>
                      <a:pPr rtl="1"/>
                      <a:r>
                        <a:rPr lang="ar-SA" sz="2400" b="1" dirty="0" smtClean="0">
                          <a:latin typeface="Sakkal Majalla" panose="02000000000000000000" pitchFamily="2" charset="-78"/>
                          <a:cs typeface="Sakkal Majalla" panose="02000000000000000000" pitchFamily="2" charset="-78"/>
                        </a:rPr>
                        <a:t>1</a:t>
                      </a:r>
                      <a:endParaRPr lang="ar-SA" sz="2400" b="1" dirty="0">
                        <a:latin typeface="Sakkal Majalla" panose="02000000000000000000" pitchFamily="2" charset="-78"/>
                        <a:cs typeface="Sakkal Majalla" panose="02000000000000000000" pitchFamily="2" charset="-78"/>
                      </a:endParaRPr>
                    </a:p>
                  </a:txBody>
                  <a:tcPr/>
                </a:tc>
                <a:tc>
                  <a:txBody>
                    <a:bodyPr/>
                    <a:lstStyle/>
                    <a:p>
                      <a:pPr rtl="1"/>
                      <a:r>
                        <a:rPr lang="ar-SA" sz="3200" b="1" dirty="0" smtClean="0">
                          <a:latin typeface="Sakkal Majalla" panose="02000000000000000000" pitchFamily="2" charset="-78"/>
                          <a:cs typeface="Sakkal Majalla" panose="02000000000000000000" pitchFamily="2" charset="-78"/>
                        </a:rPr>
                        <a:t>يراد بالتصوف ما يراد بمرتبة الإحسان من مراتب الدين الإسلامي.</a:t>
                      </a:r>
                      <a:endParaRPr lang="ar-SA" sz="3200" b="1" dirty="0">
                        <a:latin typeface="Sakkal Majalla" panose="02000000000000000000" pitchFamily="2" charset="-78"/>
                        <a:cs typeface="Sakkal Majalla" panose="02000000000000000000" pitchFamily="2" charset="-78"/>
                      </a:endParaRPr>
                    </a:p>
                  </a:txBody>
                  <a:tcPr/>
                </a:tc>
                <a:tc>
                  <a:txBody>
                    <a:bodyPr/>
                    <a:lstStyle/>
                    <a:p>
                      <a:pPr rtl="1"/>
                      <a:endParaRPr lang="ar-SA" sz="2400" b="1">
                        <a:latin typeface="Sakkal Majalla" panose="02000000000000000000" pitchFamily="2" charset="-78"/>
                        <a:cs typeface="Sakkal Majalla" panose="02000000000000000000" pitchFamily="2" charset="-78"/>
                      </a:endParaRPr>
                    </a:p>
                  </a:txBody>
                  <a:tcPr/>
                </a:tc>
              </a:tr>
              <a:tr h="930973">
                <a:tc>
                  <a:txBody>
                    <a:bodyPr/>
                    <a:lstStyle/>
                    <a:p>
                      <a:pPr rtl="1"/>
                      <a:r>
                        <a:rPr lang="ar-SA" sz="2400" b="1" dirty="0" smtClean="0">
                          <a:latin typeface="Sakkal Majalla" panose="02000000000000000000" pitchFamily="2" charset="-78"/>
                          <a:cs typeface="Sakkal Majalla" panose="02000000000000000000" pitchFamily="2" charset="-78"/>
                        </a:rPr>
                        <a:t>2</a:t>
                      </a:r>
                      <a:endParaRPr lang="ar-SA" sz="2400" b="1" dirty="0">
                        <a:latin typeface="Sakkal Majalla" panose="02000000000000000000" pitchFamily="2" charset="-78"/>
                        <a:cs typeface="Sakkal Majalla" panose="02000000000000000000" pitchFamily="2" charset="-78"/>
                      </a:endParaRPr>
                    </a:p>
                  </a:txBody>
                  <a:tcPr/>
                </a:tc>
                <a:tc>
                  <a:txBody>
                    <a:bodyPr/>
                    <a:lstStyle/>
                    <a:p>
                      <a:pPr rtl="1"/>
                      <a:r>
                        <a:rPr lang="ar-SA" sz="3200" b="1" dirty="0" smtClean="0">
                          <a:latin typeface="Sakkal Majalla" panose="02000000000000000000" pitchFamily="2" charset="-78"/>
                          <a:cs typeface="Sakkal Majalla" panose="02000000000000000000" pitchFamily="2" charset="-78"/>
                        </a:rPr>
                        <a:t>عبادة الله بالطمع فيما عنده هي عبادة</a:t>
                      </a:r>
                      <a:r>
                        <a:rPr lang="ar-SA" sz="3200" b="1" baseline="0" dirty="0" smtClean="0">
                          <a:latin typeface="Sakkal Majalla" panose="02000000000000000000" pitchFamily="2" charset="-78"/>
                          <a:cs typeface="Sakkal Majalla" panose="02000000000000000000" pitchFamily="2" charset="-78"/>
                        </a:rPr>
                        <a:t> التجار وأصحاب المصالح.</a:t>
                      </a:r>
                      <a:endParaRPr lang="ar-SA" sz="3200" b="1" dirty="0">
                        <a:latin typeface="Sakkal Majalla" panose="02000000000000000000" pitchFamily="2" charset="-78"/>
                        <a:cs typeface="Sakkal Majalla" panose="02000000000000000000" pitchFamily="2" charset="-78"/>
                      </a:endParaRPr>
                    </a:p>
                  </a:txBody>
                  <a:tcPr/>
                </a:tc>
                <a:tc>
                  <a:txBody>
                    <a:bodyPr/>
                    <a:lstStyle/>
                    <a:p>
                      <a:pPr rtl="1"/>
                      <a:endParaRPr lang="ar-SA" sz="2400" b="1" dirty="0">
                        <a:latin typeface="Sakkal Majalla" panose="02000000000000000000" pitchFamily="2" charset="-78"/>
                        <a:cs typeface="Sakkal Majalla" panose="02000000000000000000" pitchFamily="2" charset="-78"/>
                      </a:endParaRPr>
                    </a:p>
                  </a:txBody>
                  <a:tcPr/>
                </a:tc>
              </a:tr>
              <a:tr h="1002242">
                <a:tc>
                  <a:txBody>
                    <a:bodyPr/>
                    <a:lstStyle/>
                    <a:p>
                      <a:pPr rtl="1"/>
                      <a:r>
                        <a:rPr lang="ar-SA" sz="2400" b="1" dirty="0" smtClean="0">
                          <a:latin typeface="Sakkal Majalla" panose="02000000000000000000" pitchFamily="2" charset="-78"/>
                          <a:cs typeface="Sakkal Majalla" panose="02000000000000000000" pitchFamily="2" charset="-78"/>
                        </a:rPr>
                        <a:t>3</a:t>
                      </a:r>
                      <a:endParaRPr lang="ar-SA" sz="2400" b="1" dirty="0">
                        <a:latin typeface="Sakkal Majalla" panose="02000000000000000000" pitchFamily="2" charset="-78"/>
                        <a:cs typeface="Sakkal Majalla" panose="02000000000000000000" pitchFamily="2" charset="-78"/>
                      </a:endParaRPr>
                    </a:p>
                  </a:txBody>
                  <a:tcPr/>
                </a:tc>
                <a:tc>
                  <a:txBody>
                    <a:bodyPr/>
                    <a:lstStyle/>
                    <a:p>
                      <a:pPr rtl="1"/>
                      <a:r>
                        <a:rPr lang="ar-SA" sz="3200" b="1" dirty="0" smtClean="0">
                          <a:latin typeface="Sakkal Majalla" panose="02000000000000000000" pitchFamily="2" charset="-78"/>
                          <a:cs typeface="Sakkal Majalla" panose="02000000000000000000" pitchFamily="2" charset="-78"/>
                        </a:rPr>
                        <a:t>هناك تصوف سني وتصوف فلسفي</a:t>
                      </a:r>
                      <a:r>
                        <a:rPr lang="ar-SA" sz="3200" b="1" baseline="0" dirty="0" smtClean="0">
                          <a:latin typeface="Sakkal Majalla" panose="02000000000000000000" pitchFamily="2" charset="-78"/>
                          <a:cs typeface="Sakkal Majalla" panose="02000000000000000000" pitchFamily="2" charset="-78"/>
                        </a:rPr>
                        <a:t> وتصوف سلفي.</a:t>
                      </a:r>
                      <a:endParaRPr lang="ar-SA" sz="3200" b="1" dirty="0">
                        <a:latin typeface="Sakkal Majalla" panose="02000000000000000000" pitchFamily="2" charset="-78"/>
                        <a:cs typeface="Sakkal Majalla" panose="02000000000000000000" pitchFamily="2" charset="-78"/>
                      </a:endParaRPr>
                    </a:p>
                  </a:txBody>
                  <a:tcPr/>
                </a:tc>
                <a:tc>
                  <a:txBody>
                    <a:bodyPr/>
                    <a:lstStyle/>
                    <a:p>
                      <a:pPr rtl="1"/>
                      <a:endParaRPr lang="ar-SA" sz="2400" b="1" dirty="0">
                        <a:latin typeface="Sakkal Majalla" panose="02000000000000000000" pitchFamily="2" charset="-78"/>
                        <a:cs typeface="Sakkal Majalla" panose="02000000000000000000" pitchFamily="2" charset="-78"/>
                      </a:endParaRPr>
                    </a:p>
                  </a:txBody>
                  <a:tcPr/>
                </a:tc>
              </a:tr>
              <a:tr h="818624">
                <a:tc>
                  <a:txBody>
                    <a:bodyPr/>
                    <a:lstStyle/>
                    <a:p>
                      <a:pPr rtl="1"/>
                      <a:r>
                        <a:rPr lang="ar-SA" sz="2400" b="1" dirty="0" smtClean="0">
                          <a:latin typeface="Sakkal Majalla" panose="02000000000000000000" pitchFamily="2" charset="-78"/>
                          <a:cs typeface="Sakkal Majalla" panose="02000000000000000000" pitchFamily="2" charset="-78"/>
                        </a:rPr>
                        <a:t>4</a:t>
                      </a:r>
                      <a:endParaRPr lang="ar-SA" sz="2400" b="1" dirty="0">
                        <a:latin typeface="Sakkal Majalla" panose="02000000000000000000" pitchFamily="2" charset="-78"/>
                        <a:cs typeface="Sakkal Majalla" panose="02000000000000000000" pitchFamily="2" charset="-78"/>
                      </a:endParaRPr>
                    </a:p>
                  </a:txBody>
                  <a:tcPr/>
                </a:tc>
                <a:tc>
                  <a:txBody>
                    <a:bodyPr/>
                    <a:lstStyle/>
                    <a:p>
                      <a:pPr rtl="1"/>
                      <a:r>
                        <a:rPr lang="ar-SA" sz="3600" b="1" dirty="0" smtClean="0">
                          <a:latin typeface="Sakkal Majalla" panose="02000000000000000000" pitchFamily="2" charset="-78"/>
                          <a:cs typeface="Sakkal Majalla" panose="02000000000000000000" pitchFamily="2" charset="-78"/>
                        </a:rPr>
                        <a:t>هناك تصوف خال من البدعة, وتصوف فيه بدعة.</a:t>
                      </a:r>
                      <a:endParaRPr lang="ar-SA" sz="3600" b="1" dirty="0">
                        <a:latin typeface="Sakkal Majalla" panose="02000000000000000000" pitchFamily="2" charset="-78"/>
                        <a:cs typeface="Sakkal Majalla" panose="02000000000000000000" pitchFamily="2" charset="-78"/>
                      </a:endParaRPr>
                    </a:p>
                  </a:txBody>
                  <a:tcPr/>
                </a:tc>
                <a:tc>
                  <a:txBody>
                    <a:bodyPr/>
                    <a:lstStyle/>
                    <a:p>
                      <a:pPr rtl="1"/>
                      <a:endParaRPr lang="ar-SA" sz="2400" b="1" dirty="0">
                        <a:latin typeface="Sakkal Majalla" panose="02000000000000000000" pitchFamily="2" charset="-78"/>
                        <a:cs typeface="Sakkal Majalla" panose="02000000000000000000" pitchFamily="2" charset="-78"/>
                      </a:endParaRPr>
                    </a:p>
                  </a:txBody>
                  <a:tcPr/>
                </a:tc>
              </a:tr>
              <a:tr h="890882">
                <a:tc>
                  <a:txBody>
                    <a:bodyPr/>
                    <a:lstStyle/>
                    <a:p>
                      <a:pPr rtl="1"/>
                      <a:r>
                        <a:rPr lang="ar-SA" sz="2400" b="1" dirty="0" smtClean="0">
                          <a:latin typeface="Sakkal Majalla" panose="02000000000000000000" pitchFamily="2" charset="-78"/>
                          <a:cs typeface="Sakkal Majalla" panose="02000000000000000000" pitchFamily="2" charset="-78"/>
                        </a:rPr>
                        <a:t>5</a:t>
                      </a:r>
                      <a:endParaRPr lang="ar-SA" sz="2400" b="1" dirty="0">
                        <a:latin typeface="Sakkal Majalla" panose="02000000000000000000" pitchFamily="2" charset="-78"/>
                        <a:cs typeface="Sakkal Majalla" panose="02000000000000000000" pitchFamily="2" charset="-78"/>
                      </a:endParaRPr>
                    </a:p>
                  </a:txBody>
                  <a:tcPr/>
                </a:tc>
                <a:tc>
                  <a:txBody>
                    <a:bodyPr/>
                    <a:lstStyle/>
                    <a:p>
                      <a:pPr rtl="1"/>
                      <a:r>
                        <a:rPr lang="ar-SA" sz="3600" b="1" dirty="0" smtClean="0">
                          <a:latin typeface="Sakkal Majalla" panose="02000000000000000000" pitchFamily="2" charset="-78"/>
                          <a:cs typeface="Sakkal Majalla" panose="02000000000000000000" pitchFamily="2" charset="-78"/>
                        </a:rPr>
                        <a:t>الصوفية ليسوا سوفية</a:t>
                      </a:r>
                      <a:endParaRPr lang="ar-SA" sz="3600" b="1" dirty="0">
                        <a:latin typeface="Sakkal Majalla" panose="02000000000000000000" pitchFamily="2" charset="-78"/>
                        <a:cs typeface="Sakkal Majalla" panose="02000000000000000000" pitchFamily="2" charset="-78"/>
                      </a:endParaRPr>
                    </a:p>
                  </a:txBody>
                  <a:tcPr/>
                </a:tc>
                <a:tc>
                  <a:txBody>
                    <a:bodyPr/>
                    <a:lstStyle/>
                    <a:p>
                      <a:pPr rtl="1"/>
                      <a:endParaRPr lang="ar-SA" sz="2400" b="1" dirty="0">
                        <a:latin typeface="Sakkal Majalla" panose="02000000000000000000" pitchFamily="2" charset="-78"/>
                        <a:cs typeface="Sakkal Majalla" panose="02000000000000000000" pitchFamily="2" charset="-78"/>
                      </a:endParaRPr>
                    </a:p>
                  </a:txBody>
                  <a:tcP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35" y="-123161"/>
            <a:ext cx="2868682" cy="1651331"/>
          </a:xfrm>
          <a:prstGeom prst="rect">
            <a:avLst/>
          </a:prstGeom>
        </p:spPr>
      </p:pic>
    </p:spTree>
    <p:extLst>
      <p:ext uri="{BB962C8B-B14F-4D97-AF65-F5344CB8AC3E}">
        <p14:creationId xmlns:p14="http://schemas.microsoft.com/office/powerpoint/2010/main" val="2212964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228" y="374116"/>
            <a:ext cx="9375819" cy="5982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1082" y="4770286"/>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33008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955" y="347730"/>
            <a:ext cx="9478851" cy="6008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8051" y="4770286"/>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87416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743" y="244699"/>
            <a:ext cx="9491729" cy="62720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8507" y="4930644"/>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78020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470" y="399245"/>
            <a:ext cx="9285668" cy="6143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8203" y="5331854"/>
            <a:ext cx="2149700" cy="13392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31420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1228" y="579549"/>
            <a:ext cx="9504608" cy="5885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2750" y="4879128"/>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65854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834" y="167424"/>
            <a:ext cx="9414455" cy="6072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9566" y="4653746"/>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23797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744" y="540913"/>
            <a:ext cx="9272788" cy="5422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5324" y="4494840"/>
            <a:ext cx="2149700" cy="14680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102569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107" y="412123"/>
            <a:ext cx="9388699" cy="5634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99" y="4460563"/>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77672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86" y="399245"/>
            <a:ext cx="8066467" cy="5376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1685" y="4299466"/>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15301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804" y="321971"/>
            <a:ext cx="8465713" cy="5866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9263" y="4602231"/>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17065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2209800" y="2130426"/>
            <a:ext cx="7772400" cy="2306687"/>
          </a:xfrm>
          <a:solidFill>
            <a:schemeClr val="accent1">
              <a:lumMod val="40000"/>
              <a:lumOff val="60000"/>
            </a:schemeClr>
          </a:solidFill>
        </p:spPr>
        <p:txBody>
          <a:bodyPr>
            <a:noAutofit/>
          </a:bodyPr>
          <a:lstStyle/>
          <a:p>
            <a:r>
              <a:rPr lang="ar-SA" sz="16600" dirty="0"/>
              <a:t>الصوفية</a:t>
            </a:r>
          </a:p>
        </p:txBody>
      </p:sp>
      <p:graphicFrame>
        <p:nvGraphicFramePr>
          <p:cNvPr id="4" name="عنصر نائب للمحتوى 5"/>
          <p:cNvGraphicFramePr>
            <a:graphicFrameLocks/>
          </p:cNvGraphicFramePr>
          <p:nvPr>
            <p:extLst>
              <p:ext uri="{D42A27DB-BD31-4B8C-83A1-F6EECF244321}">
                <p14:modId xmlns:p14="http://schemas.microsoft.com/office/powerpoint/2010/main" val="732738927"/>
              </p:ext>
            </p:extLst>
          </p:nvPr>
        </p:nvGraphicFramePr>
        <p:xfrm>
          <a:off x="158261" y="1339397"/>
          <a:ext cx="11875477" cy="4649279"/>
        </p:xfrm>
        <a:graphic>
          <a:graphicData uri="http://schemas.openxmlformats.org/drawingml/2006/table">
            <a:tbl>
              <a:tblPr rtl="1" firstRow="1" bandRow="1">
                <a:tableStyleId>{5C22544A-7EE6-4342-B048-85BDC9FD1C3A}</a:tableStyleId>
              </a:tblPr>
              <a:tblGrid>
                <a:gridCol w="683369"/>
                <a:gridCol w="9639687"/>
                <a:gridCol w="1552421"/>
              </a:tblGrid>
              <a:tr h="591283">
                <a:tc>
                  <a:txBody>
                    <a:bodyPr/>
                    <a:lstStyle/>
                    <a:p>
                      <a:pPr rtl="1"/>
                      <a:r>
                        <a:rPr lang="ar-SA" sz="2400" b="1" kern="1200" dirty="0" smtClean="0">
                          <a:solidFill>
                            <a:schemeClr val="lt1"/>
                          </a:solidFill>
                          <a:latin typeface="Sakkal Majalla" panose="02000000000000000000" pitchFamily="2" charset="-78"/>
                          <a:ea typeface="+mn-ea"/>
                          <a:cs typeface="Sakkal Majalla" panose="02000000000000000000" pitchFamily="2" charset="-78"/>
                        </a:rPr>
                        <a:t>الرقم</a:t>
                      </a:r>
                      <a:endParaRPr lang="ar-SA" sz="2400" b="1" kern="1200" dirty="0">
                        <a:solidFill>
                          <a:schemeClr val="lt1"/>
                        </a:solidFill>
                        <a:latin typeface="Sakkal Majalla" panose="02000000000000000000" pitchFamily="2" charset="-78"/>
                        <a:ea typeface="+mn-ea"/>
                        <a:cs typeface="Sakkal Majalla" panose="02000000000000000000" pitchFamily="2" charset="-78"/>
                      </a:endParaRPr>
                    </a:p>
                  </a:txBody>
                  <a:tcPr>
                    <a:solidFill>
                      <a:srgbClr val="00B050"/>
                    </a:solidFill>
                  </a:tcPr>
                </a:tc>
                <a:tc>
                  <a:txBody>
                    <a:bodyPr/>
                    <a:lstStyle/>
                    <a:p>
                      <a:pPr algn="ctr" rtl="1"/>
                      <a:r>
                        <a:rPr lang="ar-SA" sz="2400" b="1" kern="1200" dirty="0" smtClean="0">
                          <a:solidFill>
                            <a:schemeClr val="lt1"/>
                          </a:solidFill>
                          <a:latin typeface="Sakkal Majalla" panose="02000000000000000000" pitchFamily="2" charset="-78"/>
                          <a:ea typeface="+mn-ea"/>
                          <a:cs typeface="Sakkal Majalla" panose="02000000000000000000" pitchFamily="2" charset="-78"/>
                        </a:rPr>
                        <a:t>العبارة</a:t>
                      </a:r>
                      <a:endParaRPr lang="ar-SA" sz="2400" b="1" kern="1200" dirty="0">
                        <a:solidFill>
                          <a:schemeClr val="lt1"/>
                        </a:solidFill>
                        <a:latin typeface="Sakkal Majalla" panose="02000000000000000000" pitchFamily="2" charset="-78"/>
                        <a:ea typeface="+mn-ea"/>
                        <a:cs typeface="Sakkal Majalla" panose="02000000000000000000" pitchFamily="2" charset="-78"/>
                      </a:endParaRPr>
                    </a:p>
                  </a:txBody>
                  <a:tcPr>
                    <a:solidFill>
                      <a:srgbClr val="00B050"/>
                    </a:solidFill>
                  </a:tcPr>
                </a:tc>
                <a:tc>
                  <a:txBody>
                    <a:bodyPr/>
                    <a:lstStyle/>
                    <a:p>
                      <a:pPr rtl="1"/>
                      <a:r>
                        <a:rPr lang="ar-SA" sz="2400" b="1" kern="1200" dirty="0" smtClean="0">
                          <a:solidFill>
                            <a:schemeClr val="lt1"/>
                          </a:solidFill>
                          <a:latin typeface="Sakkal Majalla" panose="02000000000000000000" pitchFamily="2" charset="-78"/>
                          <a:ea typeface="+mn-ea"/>
                          <a:cs typeface="Sakkal Majalla" panose="02000000000000000000" pitchFamily="2" charset="-78"/>
                        </a:rPr>
                        <a:t>صح أم خطأ</a:t>
                      </a:r>
                      <a:endParaRPr lang="ar-SA" sz="2400" b="1" kern="1200" dirty="0">
                        <a:solidFill>
                          <a:schemeClr val="lt1"/>
                        </a:solidFill>
                        <a:latin typeface="Sakkal Majalla" panose="02000000000000000000" pitchFamily="2" charset="-78"/>
                        <a:ea typeface="+mn-ea"/>
                        <a:cs typeface="Sakkal Majalla" panose="02000000000000000000" pitchFamily="2" charset="-78"/>
                      </a:endParaRPr>
                    </a:p>
                  </a:txBody>
                  <a:tcPr>
                    <a:solidFill>
                      <a:srgbClr val="00B050"/>
                    </a:solidFill>
                  </a:tcPr>
                </a:tc>
              </a:tr>
              <a:tr h="851315">
                <a:tc>
                  <a:txBody>
                    <a:bodyPr/>
                    <a:lstStyle/>
                    <a:p>
                      <a:pPr rtl="1"/>
                      <a:r>
                        <a:rPr lang="ar-SA" sz="2800" dirty="0" smtClean="0">
                          <a:latin typeface="Sakkal Majalla" panose="02000000000000000000" pitchFamily="2" charset="-78"/>
                          <a:cs typeface="Sakkal Majalla" panose="02000000000000000000" pitchFamily="2" charset="-78"/>
                        </a:rPr>
                        <a:t>6-</a:t>
                      </a:r>
                      <a:endParaRPr lang="ar-SA" sz="2800"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tc>
                  <a:txBody>
                    <a:bodyPr/>
                    <a:lstStyle/>
                    <a:p>
                      <a:pPr rtl="1"/>
                      <a:r>
                        <a:rPr lang="ar-SA" sz="2800" b="1" dirty="0" smtClean="0">
                          <a:latin typeface="Sakkal Majalla" panose="02000000000000000000" pitchFamily="2" charset="-78"/>
                          <a:cs typeface="Sakkal Majalla" panose="02000000000000000000" pitchFamily="2" charset="-78"/>
                        </a:rPr>
                        <a:t>لا علاقة للصوفية بالجن </a:t>
                      </a:r>
                      <a:endParaRPr lang="ar-SA" sz="2800" b="1"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tc>
                  <a:txBody>
                    <a:bodyPr/>
                    <a:lstStyle/>
                    <a:p>
                      <a:pPr rtl="1"/>
                      <a:endParaRPr lang="ar-SA" sz="2800"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tr>
              <a:tr h="825518">
                <a:tc>
                  <a:txBody>
                    <a:bodyPr/>
                    <a:lstStyle/>
                    <a:p>
                      <a:pPr rtl="1"/>
                      <a:r>
                        <a:rPr lang="ar-SA" sz="2800" dirty="0" smtClean="0">
                          <a:latin typeface="Sakkal Majalla" panose="02000000000000000000" pitchFamily="2" charset="-78"/>
                          <a:cs typeface="Sakkal Majalla" panose="02000000000000000000" pitchFamily="2" charset="-78"/>
                        </a:rPr>
                        <a:t>7-</a:t>
                      </a:r>
                      <a:endParaRPr lang="ar-SA" sz="2800"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tc>
                  <a:txBody>
                    <a:bodyPr/>
                    <a:lstStyle/>
                    <a:p>
                      <a:pPr rtl="1"/>
                      <a:r>
                        <a:rPr lang="ar-SA" sz="2800" b="1" dirty="0" smtClean="0">
                          <a:latin typeface="Sakkal Majalla" panose="02000000000000000000" pitchFamily="2" charset="-78"/>
                          <a:cs typeface="Sakkal Majalla" panose="02000000000000000000" pitchFamily="2" charset="-78"/>
                        </a:rPr>
                        <a:t>التصوف هو علم مقابل لعلم الكلام وعلم الفقه</a:t>
                      </a:r>
                      <a:endParaRPr lang="ar-SA" sz="2800" b="1"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tc>
                  <a:txBody>
                    <a:bodyPr/>
                    <a:lstStyle/>
                    <a:p>
                      <a:pPr rtl="1"/>
                      <a:endParaRPr lang="ar-SA" sz="2800"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tr>
              <a:tr h="812619">
                <a:tc>
                  <a:txBody>
                    <a:bodyPr/>
                    <a:lstStyle/>
                    <a:p>
                      <a:pPr rtl="1"/>
                      <a:r>
                        <a:rPr lang="ar-SA" sz="2800" dirty="0" smtClean="0">
                          <a:latin typeface="Sakkal Majalla" panose="02000000000000000000" pitchFamily="2" charset="-78"/>
                          <a:cs typeface="Sakkal Majalla" panose="02000000000000000000" pitchFamily="2" charset="-78"/>
                        </a:rPr>
                        <a:t>8-</a:t>
                      </a:r>
                      <a:endParaRPr lang="ar-SA" sz="2800"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tc>
                  <a:txBody>
                    <a:bodyPr/>
                    <a:lstStyle/>
                    <a:p>
                      <a:pPr rtl="1"/>
                      <a:r>
                        <a:rPr lang="ar-SA" sz="2800" b="1" dirty="0" smtClean="0">
                          <a:latin typeface="Sakkal Majalla" panose="02000000000000000000" pitchFamily="2" charset="-78"/>
                          <a:cs typeface="Sakkal Majalla" panose="02000000000000000000" pitchFamily="2" charset="-78"/>
                        </a:rPr>
                        <a:t>الفناء عن شهود السوى لا بأس به. والممنوع عن وجود السوى</a:t>
                      </a:r>
                      <a:endParaRPr lang="ar-SA" sz="2800" b="1"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tc>
                  <a:txBody>
                    <a:bodyPr/>
                    <a:lstStyle/>
                    <a:p>
                      <a:pPr rtl="1"/>
                      <a:endParaRPr lang="ar-SA" sz="2800"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tr>
              <a:tr h="773924">
                <a:tc>
                  <a:txBody>
                    <a:bodyPr/>
                    <a:lstStyle/>
                    <a:p>
                      <a:pPr rtl="1"/>
                      <a:r>
                        <a:rPr lang="ar-SA" sz="2800" dirty="0" smtClean="0">
                          <a:latin typeface="Sakkal Majalla" panose="02000000000000000000" pitchFamily="2" charset="-78"/>
                          <a:cs typeface="Sakkal Majalla" panose="02000000000000000000" pitchFamily="2" charset="-78"/>
                        </a:rPr>
                        <a:t>9-</a:t>
                      </a:r>
                      <a:endParaRPr lang="ar-SA" sz="2800"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tc>
                  <a:txBody>
                    <a:bodyPr/>
                    <a:lstStyle/>
                    <a:p>
                      <a:pPr rtl="1"/>
                      <a:r>
                        <a:rPr lang="ar-SA" sz="2800" b="1" dirty="0" smtClean="0">
                          <a:latin typeface="Sakkal Majalla" panose="02000000000000000000" pitchFamily="2" charset="-78"/>
                          <a:cs typeface="Sakkal Majalla" panose="02000000000000000000" pitchFamily="2" charset="-78"/>
                        </a:rPr>
                        <a:t> لا علاقة البتة</a:t>
                      </a:r>
                      <a:r>
                        <a:rPr lang="ar-SA" sz="2800" b="1" baseline="0" dirty="0" smtClean="0">
                          <a:latin typeface="Sakkal Majalla" panose="02000000000000000000" pitchFamily="2" charset="-78"/>
                          <a:cs typeface="Sakkal Majalla" panose="02000000000000000000" pitchFamily="2" charset="-78"/>
                        </a:rPr>
                        <a:t> بين الصوفية والبوذية</a:t>
                      </a:r>
                      <a:endParaRPr lang="ar-SA" sz="2800" b="1"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tc>
                  <a:txBody>
                    <a:bodyPr/>
                    <a:lstStyle/>
                    <a:p>
                      <a:pPr rtl="1"/>
                      <a:endParaRPr lang="ar-SA" sz="2800"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tr>
              <a:tr h="794620">
                <a:tc>
                  <a:txBody>
                    <a:bodyPr/>
                    <a:lstStyle/>
                    <a:p>
                      <a:pPr rtl="1"/>
                      <a:r>
                        <a:rPr lang="ar-SA" sz="2800" dirty="0" smtClean="0">
                          <a:latin typeface="Sakkal Majalla" panose="02000000000000000000" pitchFamily="2" charset="-78"/>
                          <a:cs typeface="Sakkal Majalla" panose="02000000000000000000" pitchFamily="2" charset="-78"/>
                        </a:rPr>
                        <a:t>10-</a:t>
                      </a:r>
                      <a:endParaRPr lang="ar-SA" sz="2800"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tc>
                  <a:txBody>
                    <a:bodyPr/>
                    <a:lstStyle/>
                    <a:p>
                      <a:pPr rtl="1"/>
                      <a:r>
                        <a:rPr lang="ar-SA" sz="2800" b="1" dirty="0" smtClean="0">
                          <a:latin typeface="Sakkal Majalla" panose="02000000000000000000" pitchFamily="2" charset="-78"/>
                          <a:cs typeface="Sakkal Majalla" panose="02000000000000000000" pitchFamily="2" charset="-78"/>
                        </a:rPr>
                        <a:t>القول بوحدة الوجود تهمة من خصوم الصوفية.</a:t>
                      </a:r>
                      <a:endParaRPr lang="ar-SA" sz="2800" b="1"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tc>
                  <a:txBody>
                    <a:bodyPr/>
                    <a:lstStyle/>
                    <a:p>
                      <a:pPr rtl="1"/>
                      <a:endParaRPr lang="ar-SA" sz="2800"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tr>
            </a:tbl>
          </a:graphicData>
        </a:graphic>
      </p:graphicFrame>
      <p:sp>
        <p:nvSpPr>
          <p:cNvPr id="5" name="عنوان 1"/>
          <p:cNvSpPr txBox="1">
            <a:spLocks/>
          </p:cNvSpPr>
          <p:nvPr/>
        </p:nvSpPr>
        <p:spPr>
          <a:xfrm>
            <a:off x="3915177" y="65608"/>
            <a:ext cx="8100977" cy="127378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1" anchor="ctr">
            <a:noAutofit/>
          </a:bodyPr>
          <a:lstStyle>
            <a:defPPr>
              <a:defRPr lang="ar-SA"/>
            </a:defPPr>
            <a:lvl1pPr algn="ctr">
              <a:spcBef>
                <a:spcPct val="0"/>
              </a:spcBef>
              <a:buNone/>
              <a:defRPr sz="3200">
                <a:solidFill>
                  <a:prstClr val="black"/>
                </a:solidFill>
                <a:latin typeface="Andalus" panose="02020603050405020304" pitchFamily="18" charset="-78"/>
                <a:ea typeface="+mj-ea"/>
                <a:cs typeface="Andalus" panose="02020603050405020304" pitchFamily="18" charset="-7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SA" dirty="0"/>
              <a:t>أجب أمام العبارات التالية ب: صح أو خطأ, مع بيان السبب</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729" y="-157800"/>
            <a:ext cx="2868682" cy="1651331"/>
          </a:xfrm>
          <a:prstGeom prst="rect">
            <a:avLst/>
          </a:prstGeom>
        </p:spPr>
      </p:pic>
    </p:spTree>
    <p:extLst>
      <p:ext uri="{BB962C8B-B14F-4D97-AF65-F5344CB8AC3E}">
        <p14:creationId xmlns:p14="http://schemas.microsoft.com/office/powerpoint/2010/main" val="19359282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5348" y="330558"/>
            <a:ext cx="9144000" cy="5917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3658" y="4662333"/>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65313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916" y="485104"/>
            <a:ext cx="9144000" cy="5763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5324" y="4662333"/>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26313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348" y="1068945"/>
            <a:ext cx="9109657" cy="46685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2293" y="4151469"/>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42163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713" y="463639"/>
            <a:ext cx="9504608" cy="6257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2446" y="4930531"/>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94348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ar-SA" smtClean="0">
                <a:solidFill>
                  <a:prstClr val="black">
                    <a:tint val="75000"/>
                  </a:prstClr>
                </a:solidFill>
              </a:rPr>
              <a:t>أبو زيد بن محمد مكي</a:t>
            </a:r>
            <a:endParaRPr lang="ar-SA">
              <a:solidFill>
                <a:prstClr val="black">
                  <a:tint val="75000"/>
                </a:prstClr>
              </a:solidFill>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091" y="759853"/>
            <a:ext cx="9144000" cy="59616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4" y="-177646"/>
            <a:ext cx="2868682" cy="16513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0526" y="4943410"/>
            <a:ext cx="2149700" cy="158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07462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a:xfrm>
            <a:off x="3244871" y="4582509"/>
            <a:ext cx="6672865" cy="365125"/>
          </a:xfrm>
        </p:spPr>
        <p:txBody>
          <a:bodyPr/>
          <a:lstStyle/>
          <a:p>
            <a:pPr algn="ctr"/>
            <a:r>
              <a:rPr lang="ar-SA" sz="4000" dirty="0" smtClean="0">
                <a:solidFill>
                  <a:srgbClr val="00B050"/>
                </a:solidFill>
              </a:rPr>
              <a:t>أبو زيد بن محمد مكي</a:t>
            </a:r>
            <a:endParaRPr lang="ar-SA" sz="4000" dirty="0">
              <a:solidFill>
                <a:srgbClr val="00B05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7149" y="1329182"/>
            <a:ext cx="4752304" cy="2959482"/>
          </a:xfrm>
          <a:prstGeom prst="rect">
            <a:avLst/>
          </a:prstGeom>
        </p:spPr>
      </p:pic>
    </p:spTree>
    <p:extLst>
      <p:ext uri="{BB962C8B-B14F-4D97-AF65-F5344CB8AC3E}">
        <p14:creationId xmlns:p14="http://schemas.microsoft.com/office/powerpoint/2010/main" val="3874047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63552" y="1916832"/>
            <a:ext cx="8229600" cy="2448272"/>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ar-SA" dirty="0" smtClean="0"/>
              <a:t>1-</a:t>
            </a:r>
            <a:br>
              <a:rPr lang="ar-SA" dirty="0" smtClean="0"/>
            </a:br>
            <a:r>
              <a:rPr lang="ar-SA" dirty="0" smtClean="0"/>
              <a:t>مصطلح التصوف</a:t>
            </a:r>
            <a:endParaRPr lang="ar-SA" dirty="0"/>
          </a:p>
        </p:txBody>
      </p:sp>
      <p:sp>
        <p:nvSpPr>
          <p:cNvPr id="4" name="عنصر نائب للتذييل 3"/>
          <p:cNvSpPr>
            <a:spLocks noGrp="1"/>
          </p:cNvSpPr>
          <p:nvPr>
            <p:ph type="ftr" sz="quarter" idx="11"/>
          </p:nvPr>
        </p:nvSpPr>
        <p:spPr/>
        <p:txBody>
          <a:bodyPr/>
          <a:lstStyle/>
          <a:p>
            <a:r>
              <a:rPr lang="ar-SA" sz="2000" dirty="0" smtClean="0">
                <a:solidFill>
                  <a:srgbClr val="FFFF00"/>
                </a:solidFill>
              </a:rPr>
              <a:t>إعداد. د أبو زيد بن محمد مكي</a:t>
            </a:r>
            <a:endParaRPr lang="ar-SA" sz="2000" dirty="0">
              <a:solidFill>
                <a:srgbClr val="FFFF00"/>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5</a:t>
            </a:fld>
            <a:endParaRPr lang="ar-SA" dirty="0">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698" y="-153789"/>
            <a:ext cx="2868682" cy="1651331"/>
          </a:xfrm>
          <a:prstGeom prst="rect">
            <a:avLst/>
          </a:prstGeom>
        </p:spPr>
      </p:pic>
    </p:spTree>
    <p:extLst>
      <p:ext uri="{BB962C8B-B14F-4D97-AF65-F5344CB8AC3E}">
        <p14:creationId xmlns:p14="http://schemas.microsoft.com/office/powerpoint/2010/main" val="313589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رقم الشريحة 8"/>
          <p:cNvSpPr>
            <a:spLocks noGrp="1"/>
          </p:cNvSpPr>
          <p:nvPr>
            <p:ph type="sldNum" sz="quarter" idx="12"/>
          </p:nvPr>
        </p:nvSpPr>
        <p:spPr/>
        <p:txBody>
          <a:bodyPr/>
          <a:lstStyle/>
          <a:p>
            <a:fld id="{AA18941B-6C13-4F74-A941-255D39A9890E}" type="slidenum">
              <a:rPr lang="ar-SA" smtClean="0">
                <a:solidFill>
                  <a:prstClr val="black">
                    <a:tint val="75000"/>
                  </a:prstClr>
                </a:solidFill>
              </a:rPr>
              <a:pPr/>
              <a:t>6</a:t>
            </a:fld>
            <a:endParaRPr lang="ar-SA" dirty="0">
              <a:solidFill>
                <a:prstClr val="black">
                  <a:tint val="75000"/>
                </a:prstClr>
              </a:solidFill>
            </a:endParaRPr>
          </a:p>
        </p:txBody>
      </p:sp>
      <p:grpSp>
        <p:nvGrpSpPr>
          <p:cNvPr id="22" name="مجموعة 27"/>
          <p:cNvGrpSpPr/>
          <p:nvPr/>
        </p:nvGrpSpPr>
        <p:grpSpPr>
          <a:xfrm>
            <a:off x="1625564" y="332657"/>
            <a:ext cx="8972755" cy="5263913"/>
            <a:chOff x="101563" y="332656"/>
            <a:chExt cx="8972755" cy="4345022"/>
          </a:xfrm>
        </p:grpSpPr>
        <p:sp>
          <p:nvSpPr>
            <p:cNvPr id="23" name="مستطيل ذو زوايا قطرية مستديرة 1"/>
            <p:cNvSpPr/>
            <p:nvPr/>
          </p:nvSpPr>
          <p:spPr>
            <a:xfrm>
              <a:off x="3419872" y="332656"/>
              <a:ext cx="2304256" cy="432048"/>
            </a:xfrm>
            <a:prstGeom prst="round2DiagRect">
              <a:avLst/>
            </a:prstGeom>
            <a:scene3d>
              <a:camera prst="orthographicFront"/>
              <a:lightRig rig="threePt" dir="t"/>
            </a:scene3d>
            <a:sp3d>
              <a:bevelT w="139700" h="139700" prst="divot"/>
            </a:sp3d>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800" dirty="0">
                  <a:solidFill>
                    <a:prstClr val="black"/>
                  </a:solidFill>
                </a:rPr>
                <a:t>كلمة التصوف</a:t>
              </a:r>
            </a:p>
          </p:txBody>
        </p:sp>
        <p:sp>
          <p:nvSpPr>
            <p:cNvPr id="24" name="قوس كبير أيسر 2"/>
            <p:cNvSpPr/>
            <p:nvPr/>
          </p:nvSpPr>
          <p:spPr>
            <a:xfrm rot="5400000">
              <a:off x="4085946" y="-1857517"/>
              <a:ext cx="972108" cy="6264696"/>
            </a:xfrm>
            <a:prstGeom prst="leftBrace">
              <a:avLst/>
            </a:pr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ar-SA" dirty="0">
                <a:solidFill>
                  <a:prstClr val="black"/>
                </a:solidFill>
              </a:endParaRPr>
            </a:p>
          </p:txBody>
        </p:sp>
        <p:sp>
          <p:nvSpPr>
            <p:cNvPr id="25" name="مستطيل ذو زوايا قطرية مستديرة 3"/>
            <p:cNvSpPr/>
            <p:nvPr/>
          </p:nvSpPr>
          <p:spPr>
            <a:xfrm>
              <a:off x="6300192" y="1760885"/>
              <a:ext cx="2304256" cy="432048"/>
            </a:xfrm>
            <a:prstGeom prst="round2DiagRect">
              <a:avLst/>
            </a:prstGeom>
            <a:scene3d>
              <a:camera prst="orthographicFront"/>
              <a:lightRig rig="threePt" dir="t"/>
            </a:scene3d>
            <a:sp3d>
              <a:bevelT w="139700" h="139700" prst="divot"/>
            </a:sp3d>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dirty="0">
                  <a:solidFill>
                    <a:prstClr val="black"/>
                  </a:solidFill>
                </a:rPr>
                <a:t>اسم مشتق</a:t>
              </a:r>
            </a:p>
          </p:txBody>
        </p:sp>
        <p:sp>
          <p:nvSpPr>
            <p:cNvPr id="26" name="مستطيل ذو زوايا قطرية مستديرة 4"/>
            <p:cNvSpPr/>
            <p:nvPr/>
          </p:nvSpPr>
          <p:spPr>
            <a:xfrm>
              <a:off x="755576" y="1760885"/>
              <a:ext cx="2304256" cy="432048"/>
            </a:xfrm>
            <a:prstGeom prst="round2DiagRect">
              <a:avLst/>
            </a:prstGeom>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a:solidFill>
                    <a:prstClr val="black"/>
                  </a:solidFill>
                </a:rPr>
                <a:t>اسم جامد</a:t>
              </a:r>
            </a:p>
          </p:txBody>
        </p:sp>
        <p:sp>
          <p:nvSpPr>
            <p:cNvPr id="27" name="قوس كبير أيسر 5"/>
            <p:cNvSpPr/>
            <p:nvPr/>
          </p:nvSpPr>
          <p:spPr>
            <a:xfrm rot="5400000">
              <a:off x="7209293" y="1032387"/>
              <a:ext cx="486054" cy="2880320"/>
            </a:xfrm>
            <a:prstGeom prst="leftBrace">
              <a:avLst/>
            </a:pr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ar-SA" dirty="0">
                <a:solidFill>
                  <a:prstClr val="black"/>
                </a:solidFill>
              </a:endParaRPr>
            </a:p>
          </p:txBody>
        </p:sp>
        <p:cxnSp>
          <p:nvCxnSpPr>
            <p:cNvPr id="29" name="رابط مستقيم 7"/>
            <p:cNvCxnSpPr/>
            <p:nvPr/>
          </p:nvCxnSpPr>
          <p:spPr>
            <a:xfrm>
              <a:off x="7452320" y="2348880"/>
              <a:ext cx="0" cy="432048"/>
            </a:xfrm>
            <a:prstGeom prst="line">
              <a:avLst/>
            </a:prstGeom>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30" name="مربع نص 9"/>
            <p:cNvSpPr txBox="1"/>
            <p:nvPr/>
          </p:nvSpPr>
          <p:spPr>
            <a:xfrm>
              <a:off x="8030710" y="2780928"/>
              <a:ext cx="1043608" cy="304860"/>
            </a:xfrm>
            <a:prstGeom prst="rect">
              <a:avLst/>
            </a:prstGeom>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wrap="square" rtlCol="1">
              <a:spAutoFit/>
            </a:bodyPr>
            <a:lstStyle/>
            <a:p>
              <a:r>
                <a:rPr lang="ar-SA" b="1" dirty="0">
                  <a:solidFill>
                    <a:prstClr val="black"/>
                  </a:solidFill>
                </a:rPr>
                <a:t>من الصوف</a:t>
              </a:r>
            </a:p>
          </p:txBody>
        </p:sp>
        <p:sp>
          <p:nvSpPr>
            <p:cNvPr id="31" name="مربع نص 10"/>
            <p:cNvSpPr txBox="1"/>
            <p:nvPr/>
          </p:nvSpPr>
          <p:spPr>
            <a:xfrm>
              <a:off x="6546525" y="2775710"/>
              <a:ext cx="1398661" cy="304860"/>
            </a:xfrm>
            <a:prstGeom prst="rect">
              <a:avLst/>
            </a:prstGeom>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b="1" dirty="0">
                  <a:solidFill>
                    <a:prstClr val="black"/>
                  </a:solidFill>
                </a:rPr>
                <a:t>من اسم صوفة</a:t>
              </a:r>
            </a:p>
          </p:txBody>
        </p:sp>
        <p:sp>
          <p:nvSpPr>
            <p:cNvPr id="32" name="مربع نص 11"/>
            <p:cNvSpPr txBox="1"/>
            <p:nvPr/>
          </p:nvSpPr>
          <p:spPr>
            <a:xfrm>
              <a:off x="5062364" y="2724727"/>
              <a:ext cx="1159495" cy="304860"/>
            </a:xfrm>
            <a:prstGeom prst="rect">
              <a:avLst/>
            </a:prstGeom>
            <a:scene3d>
              <a:camera prst="orthographicFront"/>
              <a:lightRig rig="threePt" dir="t"/>
            </a:scene3d>
            <a:sp3d>
              <a:bevelT w="139700" h="139700" prst="divot"/>
            </a:sp3d>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SA" b="1" dirty="0">
                  <a:solidFill>
                    <a:prstClr val="black"/>
                  </a:solidFill>
                </a:rPr>
                <a:t>أقوال أخرى</a:t>
              </a:r>
            </a:p>
          </p:txBody>
        </p:sp>
        <p:sp>
          <p:nvSpPr>
            <p:cNvPr id="33" name="قوس كبير أيسر 12"/>
            <p:cNvSpPr/>
            <p:nvPr/>
          </p:nvSpPr>
          <p:spPr>
            <a:xfrm rot="5400000">
              <a:off x="7823213" y="3067667"/>
              <a:ext cx="486054" cy="1640768"/>
            </a:xfrm>
            <a:prstGeom prst="leftBrace">
              <a:avLst/>
            </a:prstGeom>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solidFill>
                  <a:prstClr val="black"/>
                </a:solidFill>
              </a:endParaRPr>
            </a:p>
          </p:txBody>
        </p:sp>
        <p:cxnSp>
          <p:nvCxnSpPr>
            <p:cNvPr id="34" name="رابط منحني 14"/>
            <p:cNvCxnSpPr/>
            <p:nvPr/>
          </p:nvCxnSpPr>
          <p:spPr>
            <a:xfrm rot="10800000" flipV="1">
              <a:off x="8118052" y="3038266"/>
              <a:ext cx="820384" cy="494764"/>
            </a:xfrm>
            <a:prstGeom prst="curvedConnector4">
              <a:avLst>
                <a:gd name="adj1" fmla="val 35188"/>
                <a:gd name="adj2" fmla="val 53796"/>
              </a:avLst>
            </a:prstGeom>
            <a:ln>
              <a:tailEnd type="arrow"/>
            </a:ln>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35" name="مربع نص 15"/>
            <p:cNvSpPr txBox="1"/>
            <p:nvPr/>
          </p:nvSpPr>
          <p:spPr>
            <a:xfrm>
              <a:off x="6300192" y="4282672"/>
              <a:ext cx="1327791" cy="304860"/>
            </a:xfrm>
            <a:prstGeom prst="rect">
              <a:avLst/>
            </a:prstGeom>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b="1" dirty="0">
                  <a:solidFill>
                    <a:prstClr val="black"/>
                  </a:solidFill>
                </a:rPr>
                <a:t>زهداً في الدنيا</a:t>
              </a:r>
            </a:p>
          </p:txBody>
        </p:sp>
        <p:sp>
          <p:nvSpPr>
            <p:cNvPr id="36" name="مربع نص 16"/>
            <p:cNvSpPr txBox="1"/>
            <p:nvPr/>
          </p:nvSpPr>
          <p:spPr>
            <a:xfrm>
              <a:off x="7850208" y="4144173"/>
              <a:ext cx="1183899" cy="533505"/>
            </a:xfrm>
            <a:prstGeom prst="rect">
              <a:avLst/>
            </a:prstGeom>
            <a:scene3d>
              <a:camera prst="orthographicFront"/>
              <a:lightRig rig="threePt" dir="t"/>
            </a:scene3d>
            <a:sp3d>
              <a:bevelT w="139700" h="139700" prst="divot"/>
            </a:sp3d>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SA" b="1" dirty="0">
                  <a:solidFill>
                    <a:prstClr val="black"/>
                  </a:solidFill>
                </a:rPr>
                <a:t>تشبهاً برهان النصارى</a:t>
              </a:r>
            </a:p>
          </p:txBody>
        </p:sp>
        <p:sp>
          <p:nvSpPr>
            <p:cNvPr id="37" name="مربع نص 17"/>
            <p:cNvSpPr txBox="1"/>
            <p:nvPr/>
          </p:nvSpPr>
          <p:spPr>
            <a:xfrm>
              <a:off x="4221063" y="3179274"/>
              <a:ext cx="2000796" cy="1219439"/>
            </a:xfrm>
            <a:prstGeom prst="rect">
              <a:avLst/>
            </a:prstGeom>
            <a:scene3d>
              <a:camera prst="orthographicFront"/>
              <a:lightRig rig="threePt" dir="t"/>
            </a:scene3d>
            <a:sp3d>
              <a:bevelT w="139700" h="139700" prst="divot"/>
            </a:sp3d>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b="1" dirty="0">
                  <a:solidFill>
                    <a:prstClr val="black"/>
                  </a:solidFill>
                </a:rPr>
                <a:t>1ـ أهل الصفة.</a:t>
              </a:r>
            </a:p>
            <a:p>
              <a:r>
                <a:rPr lang="ar-SA" b="1" dirty="0">
                  <a:solidFill>
                    <a:prstClr val="black"/>
                  </a:solidFill>
                </a:rPr>
                <a:t>2ـ الصفاء.</a:t>
              </a:r>
            </a:p>
            <a:p>
              <a:r>
                <a:rPr lang="ar-SA" b="1" dirty="0">
                  <a:solidFill>
                    <a:prstClr val="black"/>
                  </a:solidFill>
                </a:rPr>
                <a:t>3ـ الصف المقدم بين يدي الله.</a:t>
              </a:r>
            </a:p>
            <a:p>
              <a:r>
                <a:rPr lang="ar-SA" b="1" dirty="0">
                  <a:solidFill>
                    <a:prstClr val="black"/>
                  </a:solidFill>
                </a:rPr>
                <a:t>4ـ صوفانة.</a:t>
              </a:r>
            </a:p>
          </p:txBody>
        </p:sp>
        <p:sp>
          <p:nvSpPr>
            <p:cNvPr id="38" name="مربع نص 18"/>
            <p:cNvSpPr txBox="1"/>
            <p:nvPr/>
          </p:nvSpPr>
          <p:spPr>
            <a:xfrm>
              <a:off x="101563" y="2675936"/>
              <a:ext cx="1797038" cy="990794"/>
            </a:xfrm>
            <a:prstGeom prst="rect">
              <a:avLst/>
            </a:prstGeom>
            <a:scene3d>
              <a:camera prst="orthographicFront"/>
              <a:lightRig rig="threePt" dir="t"/>
            </a:scene3d>
            <a:sp3d>
              <a:bevelT w="139700" h="139700" prst="divot"/>
            </a:sp3d>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SA" b="1" dirty="0">
                  <a:solidFill>
                    <a:prstClr val="black"/>
                  </a:solidFill>
                </a:rPr>
                <a:t>كلمة غير عربية سوفيه: حكماء هنود يتبعون مذهب الجيمنو صوفيا</a:t>
              </a:r>
            </a:p>
          </p:txBody>
        </p:sp>
        <p:sp>
          <p:nvSpPr>
            <p:cNvPr id="39" name="مربع نص 19"/>
            <p:cNvSpPr txBox="1"/>
            <p:nvPr/>
          </p:nvSpPr>
          <p:spPr>
            <a:xfrm>
              <a:off x="2161313" y="2683377"/>
              <a:ext cx="1797038" cy="762150"/>
            </a:xfrm>
            <a:prstGeom prst="rect">
              <a:avLst/>
            </a:prstGeom>
            <a:scene3d>
              <a:camera prst="orthographicFront"/>
              <a:lightRig rig="threePt" dir="t"/>
            </a:scene3d>
            <a:sp3d>
              <a:bevelT w="139700" h="139700" prst="divot"/>
            </a:sp3d>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SA" b="1" dirty="0">
                  <a:solidFill>
                    <a:prstClr val="black"/>
                  </a:solidFill>
                </a:rPr>
                <a:t>لا تعليل له ولا اشتقاق ويجري على غير قياس</a:t>
              </a:r>
            </a:p>
          </p:txBody>
        </p:sp>
        <p:sp>
          <p:nvSpPr>
            <p:cNvPr id="40" name="قوس كبير أيسر 20"/>
            <p:cNvSpPr/>
            <p:nvPr/>
          </p:nvSpPr>
          <p:spPr>
            <a:xfrm rot="5400000">
              <a:off x="1727450" y="1612525"/>
              <a:ext cx="486054" cy="1640768"/>
            </a:xfrm>
            <a:prstGeom prst="leftBrace">
              <a:avLst/>
            </a:pr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ar-SA" dirty="0">
                <a:solidFill>
                  <a:prstClr val="black"/>
                </a:solidFill>
              </a:endParaRPr>
            </a:p>
          </p:txBody>
        </p:sp>
      </p:grpSp>
      <p:sp>
        <p:nvSpPr>
          <p:cNvPr id="41" name="عنصر نائب للتذييل 3"/>
          <p:cNvSpPr>
            <a:spLocks noGrp="1"/>
          </p:cNvSpPr>
          <p:nvPr>
            <p:ph type="ftr" sz="quarter" idx="11"/>
          </p:nvPr>
        </p:nvSpPr>
        <p:spPr>
          <a:xfrm>
            <a:off x="913794" y="5883275"/>
            <a:ext cx="6672865" cy="365125"/>
          </a:xfrm>
        </p:spPr>
        <p:txBody>
          <a:bodyPr/>
          <a:lstStyle/>
          <a:p>
            <a:r>
              <a:rPr lang="ar-SA" sz="2000" dirty="0" smtClean="0">
                <a:solidFill>
                  <a:srgbClr val="FFFF00"/>
                </a:solidFill>
              </a:rPr>
              <a:t>إعداد. د أبو زيد بن محمد مكي</a:t>
            </a:r>
            <a:endParaRPr lang="ar-SA" sz="2000" dirty="0">
              <a:solidFill>
                <a:srgbClr val="FFFF00"/>
              </a:solidFill>
            </a:endParaRPr>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067" y="-173550"/>
            <a:ext cx="2868682" cy="1651331"/>
          </a:xfrm>
          <a:prstGeom prst="rect">
            <a:avLst/>
          </a:prstGeom>
        </p:spPr>
      </p:pic>
    </p:spTree>
    <p:extLst>
      <p:ext uri="{BB962C8B-B14F-4D97-AF65-F5344CB8AC3E}">
        <p14:creationId xmlns:p14="http://schemas.microsoft.com/office/powerpoint/2010/main" val="892414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مجموعة 27"/>
          <p:cNvGrpSpPr/>
          <p:nvPr/>
        </p:nvGrpSpPr>
        <p:grpSpPr>
          <a:xfrm>
            <a:off x="1775521" y="332656"/>
            <a:ext cx="8747071" cy="4998490"/>
            <a:chOff x="251520" y="332656"/>
            <a:chExt cx="8747071" cy="2942338"/>
          </a:xfrm>
        </p:grpSpPr>
        <p:sp>
          <p:nvSpPr>
            <p:cNvPr id="2" name="مستطيل ذو زوايا قطرية مستديرة 1"/>
            <p:cNvSpPr/>
            <p:nvPr/>
          </p:nvSpPr>
          <p:spPr>
            <a:xfrm>
              <a:off x="3419872" y="332656"/>
              <a:ext cx="2304256" cy="432048"/>
            </a:xfrm>
            <a:prstGeom prst="round2DiagRect">
              <a:avLst/>
            </a:prstGeom>
            <a:scene3d>
              <a:camera prst="orthographicFront"/>
              <a:lightRig rig="threePt" dir="t"/>
            </a:scene3d>
            <a:sp3d>
              <a:bevelT w="139700" h="139700" prst="divot"/>
            </a:sp3d>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800" dirty="0">
                  <a:solidFill>
                    <a:prstClr val="black"/>
                  </a:solidFill>
                </a:rPr>
                <a:t>كلمة التصوف</a:t>
              </a:r>
            </a:p>
          </p:txBody>
        </p:sp>
        <p:sp>
          <p:nvSpPr>
            <p:cNvPr id="22" name="قوس كبير أيسر 21"/>
            <p:cNvSpPr/>
            <p:nvPr/>
          </p:nvSpPr>
          <p:spPr>
            <a:xfrm rot="5400000">
              <a:off x="4211789" y="-1035325"/>
              <a:ext cx="486054" cy="6678400"/>
            </a:xfrm>
            <a:prstGeom prst="leftBrace">
              <a:avLst/>
            </a:prstGeom>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solidFill>
                  <a:prstClr val="black"/>
                </a:solidFill>
              </a:endParaRPr>
            </a:p>
          </p:txBody>
        </p:sp>
        <p:sp>
          <p:nvSpPr>
            <p:cNvPr id="23" name="مستطيل ذو زوايا قطرية مستديرة 22"/>
            <p:cNvSpPr/>
            <p:nvPr/>
          </p:nvSpPr>
          <p:spPr>
            <a:xfrm>
              <a:off x="3131840" y="1187816"/>
              <a:ext cx="2304256" cy="432048"/>
            </a:xfrm>
            <a:prstGeom prst="round2DiagRect">
              <a:avLst/>
            </a:prstGeom>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dirty="0">
                  <a:solidFill>
                    <a:prstClr val="black"/>
                  </a:solidFill>
                </a:rPr>
                <a:t>الراجح</a:t>
              </a:r>
            </a:p>
          </p:txBody>
        </p:sp>
        <p:cxnSp>
          <p:nvCxnSpPr>
            <p:cNvPr id="24" name="رابط مستقيم 23"/>
            <p:cNvCxnSpPr/>
            <p:nvPr/>
          </p:nvCxnSpPr>
          <p:spPr>
            <a:xfrm>
              <a:off x="4463723" y="2546902"/>
              <a:ext cx="0" cy="432048"/>
            </a:xfrm>
            <a:prstGeom prst="line">
              <a:avLst/>
            </a:prstGeom>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
          <p:nvSpPr>
            <p:cNvPr id="25" name="مربع نص 24"/>
            <p:cNvSpPr txBox="1"/>
            <p:nvPr/>
          </p:nvSpPr>
          <p:spPr>
            <a:xfrm>
              <a:off x="6186343" y="2852936"/>
              <a:ext cx="2812248" cy="217406"/>
            </a:xfrm>
            <a:prstGeom prst="rect">
              <a:avLst/>
            </a:prstGeom>
            <a:scene3d>
              <a:camera prst="orthographicFron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b="1" dirty="0">
                  <a:solidFill>
                    <a:prstClr val="black"/>
                  </a:solidFill>
                </a:rPr>
                <a:t>لظاهر لبسهم: الصوف «صوفية»</a:t>
              </a:r>
            </a:p>
          </p:txBody>
        </p:sp>
        <p:sp>
          <p:nvSpPr>
            <p:cNvPr id="26" name="مربع نص 25"/>
            <p:cNvSpPr txBox="1"/>
            <p:nvPr/>
          </p:nvSpPr>
          <p:spPr>
            <a:xfrm>
              <a:off x="3268706" y="3057588"/>
              <a:ext cx="2372220" cy="217406"/>
            </a:xfrm>
            <a:prstGeom prst="rect">
              <a:avLst/>
            </a:prstGeom>
            <a:scene3d>
              <a:camera prst="orthographicFront"/>
              <a:lightRig rig="threePt" dir="t"/>
            </a:scene3d>
            <a:sp3d>
              <a:bevelT w="139700" h="139700" prst="divot"/>
            </a:sp3d>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SA" b="1" dirty="0">
                  <a:solidFill>
                    <a:prstClr val="black"/>
                  </a:solidFill>
                </a:rPr>
                <a:t>لانقطاعهم عن الدنيا: صوفة</a:t>
              </a:r>
            </a:p>
          </p:txBody>
        </p:sp>
        <p:sp>
          <p:nvSpPr>
            <p:cNvPr id="27" name="مربع نص 26"/>
            <p:cNvSpPr txBox="1"/>
            <p:nvPr/>
          </p:nvSpPr>
          <p:spPr>
            <a:xfrm>
              <a:off x="251520" y="2969439"/>
              <a:ext cx="2880320" cy="217406"/>
            </a:xfrm>
            <a:prstGeom prst="rect">
              <a:avLst/>
            </a:prstGeom>
            <a:scene3d>
              <a:camera prst="orthographicFront"/>
              <a:lightRig rig="threePt" dir="t"/>
            </a:scene3d>
            <a:sp3d>
              <a:bevelT w="139700" h="139700" prst="divot"/>
            </a:sp3d>
          </p:spPr>
          <p:style>
            <a:lnRef idx="1">
              <a:schemeClr val="accent5"/>
            </a:lnRef>
            <a:fillRef idx="2">
              <a:schemeClr val="accent5"/>
            </a:fillRef>
            <a:effectRef idx="1">
              <a:schemeClr val="accent5"/>
            </a:effectRef>
            <a:fontRef idx="minor">
              <a:schemeClr val="dk1"/>
            </a:fontRef>
          </p:style>
          <p:txBody>
            <a:bodyPr wrap="square" rtlCol="1">
              <a:spAutoFit/>
            </a:bodyPr>
            <a:lstStyle/>
            <a:p>
              <a:r>
                <a:rPr lang="ar-SA" b="1" dirty="0">
                  <a:solidFill>
                    <a:prstClr val="black"/>
                  </a:solidFill>
                </a:rPr>
                <a:t>لطريقتهم في تلقي المعرفة: سوفيه</a:t>
              </a:r>
            </a:p>
          </p:txBody>
        </p:sp>
      </p:grpSp>
      <p:sp>
        <p:nvSpPr>
          <p:cNvPr id="9" name="عنصر نائب لرقم الشريحة 8"/>
          <p:cNvSpPr>
            <a:spLocks noGrp="1"/>
          </p:cNvSpPr>
          <p:nvPr>
            <p:ph type="sldNum" sz="quarter" idx="12"/>
          </p:nvPr>
        </p:nvSpPr>
        <p:spPr/>
        <p:txBody>
          <a:bodyPr/>
          <a:lstStyle/>
          <a:p>
            <a:fld id="{AA18941B-6C13-4F74-A941-255D39A9890E}" type="slidenum">
              <a:rPr lang="ar-SA" smtClean="0">
                <a:solidFill>
                  <a:prstClr val="black">
                    <a:tint val="75000"/>
                  </a:prstClr>
                </a:solidFill>
              </a:rPr>
              <a:pPr/>
              <a:t>7</a:t>
            </a:fld>
            <a:endParaRPr lang="ar-SA" dirty="0">
              <a:solidFill>
                <a:prstClr val="black">
                  <a:tint val="75000"/>
                </a:prstClr>
              </a:solidFill>
            </a:endParaRPr>
          </a:p>
        </p:txBody>
      </p:sp>
      <p:sp>
        <p:nvSpPr>
          <p:cNvPr id="12" name="عنصر نائب للتذييل 3"/>
          <p:cNvSpPr>
            <a:spLocks noGrp="1"/>
          </p:cNvSpPr>
          <p:nvPr>
            <p:ph type="ftr" sz="quarter" idx="11"/>
          </p:nvPr>
        </p:nvSpPr>
        <p:spPr>
          <a:xfrm>
            <a:off x="913794" y="5883275"/>
            <a:ext cx="6672865" cy="365125"/>
          </a:xfrm>
        </p:spPr>
        <p:txBody>
          <a:bodyPr/>
          <a:lstStyle/>
          <a:p>
            <a:r>
              <a:rPr lang="ar-SA" sz="2000" dirty="0" smtClean="0">
                <a:solidFill>
                  <a:srgbClr val="FFFF00"/>
                </a:solidFill>
              </a:rPr>
              <a:t>إعداد. د أبو زيد بن محمد مكي</a:t>
            </a:r>
            <a:endParaRPr lang="ar-SA" sz="2000" dirty="0">
              <a:solidFill>
                <a:srgbClr val="FFFF00"/>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65" y="-171818"/>
            <a:ext cx="2868682" cy="1651331"/>
          </a:xfrm>
          <a:prstGeom prst="rect">
            <a:avLst/>
          </a:prstGeom>
        </p:spPr>
      </p:pic>
    </p:spTree>
    <p:extLst>
      <p:ext uri="{BB962C8B-B14F-4D97-AF65-F5344CB8AC3E}">
        <p14:creationId xmlns:p14="http://schemas.microsoft.com/office/powerpoint/2010/main" val="2947476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1069" y="1484662"/>
            <a:ext cx="11750721" cy="3528513"/>
          </a:xfrm>
        </p:spPr>
        <p:style>
          <a:lnRef idx="3">
            <a:schemeClr val="lt1"/>
          </a:lnRef>
          <a:fillRef idx="1">
            <a:schemeClr val="accent2"/>
          </a:fillRef>
          <a:effectRef idx="1">
            <a:schemeClr val="accent2"/>
          </a:effectRef>
          <a:fontRef idx="minor">
            <a:schemeClr val="lt1"/>
          </a:fontRef>
        </p:style>
        <p:txBody>
          <a:bodyPr>
            <a:normAutofit/>
          </a:bodyPr>
          <a:lstStyle/>
          <a:p>
            <a:r>
              <a:rPr lang="ar-SA" sz="3600" dirty="0">
                <a:solidFill>
                  <a:prstClr val="black"/>
                </a:solidFill>
              </a:rPr>
              <a:t/>
            </a:r>
            <a:br>
              <a:rPr lang="ar-SA" sz="3600" dirty="0">
                <a:solidFill>
                  <a:prstClr val="black"/>
                </a:solidFill>
              </a:rPr>
            </a:br>
            <a:r>
              <a:rPr lang="ar-SA" sz="3600" dirty="0">
                <a:solidFill>
                  <a:prstClr val="black"/>
                </a:solidFill>
              </a:rPr>
              <a:t>درجات التصوف وبدع كل درجة</a:t>
            </a:r>
            <a:br>
              <a:rPr lang="ar-SA" sz="3600" dirty="0">
                <a:solidFill>
                  <a:prstClr val="black"/>
                </a:solidFill>
              </a:rPr>
            </a:br>
            <a:r>
              <a:rPr lang="ar-SA" sz="3600" dirty="0">
                <a:solidFill>
                  <a:prstClr val="black"/>
                </a:solidFill>
              </a:rPr>
              <a:t>الدرجة الأولى</a:t>
            </a:r>
            <a:endParaRPr lang="ar-SA"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8</a:t>
            </a:fld>
            <a:endParaRPr lang="ar-SA">
              <a:solidFill>
                <a:prstClr val="black">
                  <a:tint val="75000"/>
                </a:prst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456" y="-166669"/>
            <a:ext cx="2868682" cy="1651331"/>
          </a:xfrm>
          <a:prstGeom prst="rect">
            <a:avLst/>
          </a:prstGeom>
        </p:spPr>
      </p:pic>
    </p:spTree>
    <p:extLst>
      <p:ext uri="{BB962C8B-B14F-4D97-AF65-F5344CB8AC3E}">
        <p14:creationId xmlns:p14="http://schemas.microsoft.com/office/powerpoint/2010/main" val="368514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718688" y="403536"/>
            <a:ext cx="7548868" cy="1326321"/>
          </a:xfrm>
          <a:solidFill>
            <a:schemeClr val="accent3"/>
          </a:solidFill>
        </p:spPr>
        <p:txBody>
          <a:bodyPr>
            <a:normAutofit/>
          </a:bodyPr>
          <a:lstStyle/>
          <a:p>
            <a:r>
              <a:rPr lang="ar-SA" dirty="0"/>
              <a:t>الدرجة الأولى: درجة الزهد </a:t>
            </a:r>
            <a:r>
              <a:rPr lang="ar-SA" dirty="0" smtClean="0"/>
              <a:t>البدعي</a:t>
            </a:r>
            <a:endParaRPr lang="ar-SA" dirty="0"/>
          </a:p>
        </p:txBody>
      </p:sp>
      <p:sp>
        <p:nvSpPr>
          <p:cNvPr id="3" name="عنصر نائب للمحتوى 2"/>
          <p:cNvSpPr>
            <a:spLocks noGrp="1"/>
          </p:cNvSpPr>
          <p:nvPr>
            <p:ph idx="1"/>
          </p:nvPr>
        </p:nvSpPr>
        <p:spPr>
          <a:xfrm>
            <a:off x="609600" y="1433912"/>
            <a:ext cx="10972800" cy="5121275"/>
          </a:xfrm>
        </p:spPr>
        <p:style>
          <a:lnRef idx="1">
            <a:schemeClr val="dk1"/>
          </a:lnRef>
          <a:fillRef idx="2">
            <a:schemeClr val="dk1"/>
          </a:fillRef>
          <a:effectRef idx="1">
            <a:schemeClr val="dk1"/>
          </a:effectRef>
          <a:fontRef idx="minor">
            <a:schemeClr val="dk1"/>
          </a:fontRef>
        </p:style>
        <p:txBody>
          <a:bodyPr>
            <a:normAutofit lnSpcReduction="10000"/>
          </a:bodyPr>
          <a:lstStyle/>
          <a:p>
            <a:pPr marL="0" indent="0">
              <a:buNone/>
            </a:pPr>
            <a:r>
              <a:rPr lang="ar-SA" sz="4400" dirty="0">
                <a:solidFill>
                  <a:schemeClr val="bg1"/>
                </a:solidFill>
                <a:latin typeface="Sakkal Majalla" panose="02000000000000000000" pitchFamily="2" charset="-78"/>
                <a:cs typeface="Sakkal Majalla" panose="02000000000000000000" pitchFamily="2" charset="-78"/>
              </a:rPr>
              <a:t>1- المراد بالزهد البدعي</a:t>
            </a:r>
          </a:p>
          <a:p>
            <a:pPr marL="0" indent="0">
              <a:buNone/>
            </a:pPr>
            <a:r>
              <a:rPr lang="ar-SA" sz="4400" dirty="0">
                <a:solidFill>
                  <a:schemeClr val="bg1"/>
                </a:solidFill>
                <a:latin typeface="Sakkal Majalla" panose="02000000000000000000" pitchFamily="2" charset="-78"/>
                <a:cs typeface="Sakkal Majalla" panose="02000000000000000000" pitchFamily="2" charset="-78"/>
              </a:rPr>
              <a:t>2- الفرق بين الزهد البدعي والزهد الشرعي</a:t>
            </a:r>
          </a:p>
          <a:p>
            <a:pPr marL="0" indent="0">
              <a:buNone/>
            </a:pPr>
            <a:r>
              <a:rPr lang="ar-SA" sz="4400" dirty="0">
                <a:solidFill>
                  <a:schemeClr val="bg1"/>
                </a:solidFill>
                <a:latin typeface="Sakkal Majalla" panose="02000000000000000000" pitchFamily="2" charset="-78"/>
                <a:cs typeface="Sakkal Majalla" panose="02000000000000000000" pitchFamily="2" charset="-78"/>
              </a:rPr>
              <a:t>3-مشكلة الحكم على الصوفية وجود من ينتمي إليها ويقصد الزهد الشرعي لكنه واقع في البدعي</a:t>
            </a:r>
          </a:p>
          <a:p>
            <a:pPr marL="0" indent="0">
              <a:buNone/>
            </a:pPr>
            <a:r>
              <a:rPr lang="ar-SA" sz="4400" dirty="0">
                <a:solidFill>
                  <a:schemeClr val="bg1"/>
                </a:solidFill>
                <a:latin typeface="Sakkal Majalla" panose="02000000000000000000" pitchFamily="2" charset="-78"/>
                <a:cs typeface="Sakkal Majalla" panose="02000000000000000000" pitchFamily="2" charset="-78"/>
              </a:rPr>
              <a:t>4- النصح بالابتعاد عن اسم الصوفية لمن يريد هذه الدرجة.</a:t>
            </a:r>
          </a:p>
          <a:p>
            <a:pPr marL="0" indent="0">
              <a:buNone/>
            </a:pPr>
            <a:r>
              <a:rPr lang="ar-SA" sz="4400" dirty="0">
                <a:solidFill>
                  <a:schemeClr val="bg1"/>
                </a:solidFill>
                <a:latin typeface="Sakkal Majalla" panose="02000000000000000000" pitchFamily="2" charset="-78"/>
                <a:cs typeface="Sakkal Majalla" panose="02000000000000000000" pitchFamily="2" charset="-78"/>
              </a:rPr>
              <a:t>5-أبرز بدع هذه المرحلة، وكيفية نصحهم بالابتعاد عنها.</a:t>
            </a: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9</a:t>
            </a:fld>
            <a:endParaRPr lang="ar-SA">
              <a:solidFill>
                <a:prstClr val="black">
                  <a:tint val="75000"/>
                </a:prst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061" y="-217419"/>
            <a:ext cx="2868682" cy="1651331"/>
          </a:xfrm>
          <a:prstGeom prst="rect">
            <a:avLst/>
          </a:prstGeom>
        </p:spPr>
      </p:pic>
    </p:spTree>
    <p:extLst>
      <p:ext uri="{BB962C8B-B14F-4D97-AF65-F5344CB8AC3E}">
        <p14:creationId xmlns:p14="http://schemas.microsoft.com/office/powerpoint/2010/main" val="6811723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themeOverride>
</file>

<file path=docProps/app.xml><?xml version="1.0" encoding="utf-8"?>
<Properties xmlns="http://schemas.openxmlformats.org/officeDocument/2006/extended-properties" xmlns:vt="http://schemas.openxmlformats.org/officeDocument/2006/docPropsVTypes">
  <Template/>
  <TotalTime>151</TotalTime>
  <Words>952</Words>
  <Application>Microsoft Office PowerPoint</Application>
  <PresentationFormat>Widescreen</PresentationFormat>
  <Paragraphs>187</Paragraphs>
  <Slides>45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Al-Mothnna</vt:lpstr>
      <vt:lpstr>Andalus</vt:lpstr>
      <vt:lpstr>Arial</vt:lpstr>
      <vt:lpstr>Bookman Old Style</vt:lpstr>
      <vt:lpstr>Calibri</vt:lpstr>
      <vt:lpstr>Hesham Gornata</vt:lpstr>
      <vt:lpstr>Rockwell</vt:lpstr>
      <vt:lpstr>Sakkal Majalla</vt:lpstr>
      <vt:lpstr>Times New Roman</vt:lpstr>
      <vt:lpstr>Damask</vt:lpstr>
      <vt:lpstr>الصوفية    بيان ودعوة </vt:lpstr>
      <vt:lpstr>PowerPoint Presentation</vt:lpstr>
      <vt:lpstr>PowerPoint Presentation</vt:lpstr>
      <vt:lpstr>الصوفية</vt:lpstr>
      <vt:lpstr>1- مصطلح التصوف</vt:lpstr>
      <vt:lpstr>PowerPoint Presentation</vt:lpstr>
      <vt:lpstr>PowerPoint Presentation</vt:lpstr>
      <vt:lpstr> درجات التصوف وبدع كل درجة الدرجة الأولى</vt:lpstr>
      <vt:lpstr>الدرجة الأولى: درجة الزهد البدعي</vt:lpstr>
      <vt:lpstr>PowerPoint Presentation</vt:lpstr>
      <vt:lpstr>PowerPoint Presentation</vt:lpstr>
      <vt:lpstr>بدع هذه المرحلة</vt:lpstr>
      <vt:lpstr>تحذيرات مهمة</vt:lpstr>
      <vt:lpstr>PowerPoint Presentation</vt:lpstr>
      <vt:lpstr>PowerPoint Presentation</vt:lpstr>
      <vt:lpstr> الدرجة الثانية من درجات التصوف درجة الكشف </vt:lpstr>
      <vt:lpstr>الدرجة الثانية: درجة الكشف</vt:lpstr>
      <vt:lpstr>PowerPoint Presentation</vt:lpstr>
      <vt:lpstr>بدع هذه المرحلة</vt:lpstr>
      <vt:lpstr> الدرجة الثالثة من درجات التصوف درجة وحدة الوجود </vt:lpstr>
      <vt:lpstr>الدرجة الثالثة: درجة وحدة الوجود</vt:lpstr>
      <vt:lpstr>الدرجة الثالثة: درجة وحدة الوجود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الصوفية</dc:title>
  <dc:creator>a m</dc:creator>
  <cp:lastModifiedBy>Mohammed</cp:lastModifiedBy>
  <cp:revision>25</cp:revision>
  <dcterms:created xsi:type="dcterms:W3CDTF">2015-12-21T06:53:55Z</dcterms:created>
  <dcterms:modified xsi:type="dcterms:W3CDTF">2016-01-05T12:35:55Z</dcterms:modified>
</cp:coreProperties>
</file>